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56" r:id="rId5"/>
    <p:sldId id="1120" r:id="rId6"/>
    <p:sldId id="1070" r:id="rId7"/>
    <p:sldId id="1077" r:id="rId8"/>
    <p:sldId id="1078" r:id="rId9"/>
    <p:sldId id="1080" r:id="rId10"/>
    <p:sldId id="1095" r:id="rId11"/>
    <p:sldId id="1122" r:id="rId12"/>
    <p:sldId id="1123" r:id="rId13"/>
    <p:sldId id="1149" r:id="rId14"/>
    <p:sldId id="1150" r:id="rId15"/>
    <p:sldId id="1151" r:id="rId16"/>
    <p:sldId id="1152" r:id="rId17"/>
    <p:sldId id="1153" r:id="rId18"/>
    <p:sldId id="1154" r:id="rId19"/>
    <p:sldId id="1155" r:id="rId20"/>
    <p:sldId id="1081" r:id="rId21"/>
    <p:sldId id="1156" r:id="rId22"/>
    <p:sldId id="1157" r:id="rId23"/>
    <p:sldId id="1158" r:id="rId24"/>
    <p:sldId id="1117" r:id="rId25"/>
    <p:sldId id="1159" r:id="rId26"/>
    <p:sldId id="1160" r:id="rId27"/>
    <p:sldId id="1161" r:id="rId28"/>
    <p:sldId id="1146" r:id="rId29"/>
    <p:sldId id="1162" r:id="rId30"/>
    <p:sldId id="1163" r:id="rId31"/>
    <p:sldId id="1164" r:id="rId32"/>
    <p:sldId id="1165" r:id="rId33"/>
    <p:sldId id="1119" r:id="rId34"/>
    <p:sldId id="1099" r:id="rId35"/>
    <p:sldId id="1100" r:id="rId36"/>
  </p:sldIdLst>
  <p:sldSz cx="12192000" cy="6858000"/>
  <p:notesSz cx="6858000" cy="9144000"/>
  <p:embeddedFontLst>
    <p:embeddedFont>
      <p:font typeface="Golos Text" panose="020B0503020202020204" pitchFamily="34" charset="0"/>
      <p:regular r:id="rId39"/>
      <p:bold r:id="rId40"/>
    </p:embeddedFont>
    <p:embeddedFont>
      <p:font typeface="Gotham Medium" pitchFamily="50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ato SemiBold" panose="020F0502020204030203" pitchFamily="34" charset="0"/>
      <p:bold r:id="rId46"/>
      <p:boldItalic r:id="rId47"/>
    </p:embeddedFont>
    <p:embeddedFont>
      <p:font typeface="Open Sans" panose="020B0606030504020204" pitchFamily="34" charset="0"/>
      <p:regular r:id="rId48"/>
    </p:embeddedFont>
    <p:embeddedFont>
      <p:font typeface="Source Sans Pro" panose="020B0503030403020204" pitchFamily="3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66C52-CC8F-D99E-3C2E-BBA79F3A90FA}" name="Liz Rowan" initials="LR" userId="S::lrowan@albertaboneandjoint.com::c7640cf5-46b4-416e-9ece-cf4798393f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9B79"/>
    <a:srgbClr val="10B0E6"/>
    <a:srgbClr val="454344"/>
    <a:srgbClr val="FFFFFF"/>
    <a:srgbClr val="EF4C4B"/>
    <a:srgbClr val="FFE9AE"/>
    <a:srgbClr val="3D7CAA"/>
    <a:srgbClr val="DE6F6A"/>
    <a:srgbClr val="C5ECF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8E3AA-DBD5-4A5B-8F98-5C4E5CA0B0B6}" v="35" dt="2026-01-20T22:34:58.841"/>
  </p1510:revLst>
</p1510:revInfo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0799" autoAdjust="0"/>
  </p:normalViewPr>
  <p:slideViewPr>
    <p:cSldViewPr snapToGrid="0">
      <p:cViewPr varScale="1">
        <p:scale>
          <a:sx n="97" d="100"/>
          <a:sy n="97" d="100"/>
        </p:scale>
        <p:origin x="105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9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yn Reczek" userId="8b90cbd9-4512-4289-a591-b7911c7d0d9d" providerId="ADAL" clId="{BE5BE601-8233-4551-904A-5FD42BDB75D7}"/>
    <pc:docChg chg="undo custSel modSld">
      <pc:chgData name="Katelyn Reczek" userId="8b90cbd9-4512-4289-a591-b7911c7d0d9d" providerId="ADAL" clId="{BE5BE601-8233-4551-904A-5FD42BDB75D7}" dt="2026-01-20T22:34:58.841" v="188"/>
      <pc:docMkLst>
        <pc:docMk/>
      </pc:docMkLst>
      <pc:sldChg chg="modSp mod">
        <pc:chgData name="Katelyn Reczek" userId="8b90cbd9-4512-4289-a591-b7911c7d0d9d" providerId="ADAL" clId="{BE5BE601-8233-4551-904A-5FD42BDB75D7}" dt="2026-01-20T22:24:57.844" v="140" actId="114"/>
        <pc:sldMkLst>
          <pc:docMk/>
          <pc:sldMk cId="366489601" sldId="256"/>
        </pc:sldMkLst>
        <pc:spChg chg="mod">
          <ac:chgData name="Katelyn Reczek" userId="8b90cbd9-4512-4289-a591-b7911c7d0d9d" providerId="ADAL" clId="{BE5BE601-8233-4551-904A-5FD42BDB75D7}" dt="2026-01-20T22:24:57.844" v="140" actId="114"/>
          <ac:spMkLst>
            <pc:docMk/>
            <pc:sldMk cId="366489601" sldId="256"/>
            <ac:spMk id="8" creationId="{81EC8E60-997C-4001-50CA-31C0B2FE182B}"/>
          </ac:spMkLst>
        </pc:spChg>
        <pc:picChg chg="mod">
          <ac:chgData name="Katelyn Reczek" userId="8b90cbd9-4512-4289-a591-b7911c7d0d9d" providerId="ADAL" clId="{BE5BE601-8233-4551-904A-5FD42BDB75D7}" dt="2026-01-20T22:17:06.188" v="6" actId="14100"/>
          <ac:picMkLst>
            <pc:docMk/>
            <pc:sldMk cId="366489601" sldId="256"/>
            <ac:picMk id="9" creationId="{C18D9F98-AE90-10D4-E690-9918893E822F}"/>
          </ac:picMkLst>
        </pc:picChg>
      </pc:sldChg>
      <pc:sldChg chg="addSp modSp mod">
        <pc:chgData name="Katelyn Reczek" userId="8b90cbd9-4512-4289-a591-b7911c7d0d9d" providerId="ADAL" clId="{BE5BE601-8233-4551-904A-5FD42BDB75D7}" dt="2026-01-20T22:24:18.844" v="137" actId="1076"/>
        <pc:sldMkLst>
          <pc:docMk/>
          <pc:sldMk cId="2075634914" sldId="979"/>
        </pc:sldMkLst>
        <pc:spChg chg="add mod">
          <ac:chgData name="Katelyn Reczek" userId="8b90cbd9-4512-4289-a591-b7911c7d0d9d" providerId="ADAL" clId="{BE5BE601-8233-4551-904A-5FD42BDB75D7}" dt="2026-01-20T22:24:00.175" v="135" actId="255"/>
          <ac:spMkLst>
            <pc:docMk/>
            <pc:sldMk cId="2075634914" sldId="979"/>
            <ac:spMk id="2" creationId="{5213C620-89EF-1CBD-DD55-8BBEF7557EE3}"/>
          </ac:spMkLst>
        </pc:spChg>
        <pc:spChg chg="add">
          <ac:chgData name="Katelyn Reczek" userId="8b90cbd9-4512-4289-a591-b7911c7d0d9d" providerId="ADAL" clId="{BE5BE601-8233-4551-904A-5FD42BDB75D7}" dt="2026-01-20T22:19:55.232" v="59"/>
          <ac:spMkLst>
            <pc:docMk/>
            <pc:sldMk cId="2075634914" sldId="979"/>
            <ac:spMk id="3" creationId="{6E8884DD-091D-EBA8-6F9F-128FCD97A613}"/>
          </ac:spMkLst>
        </pc:spChg>
        <pc:spChg chg="add">
          <ac:chgData name="Katelyn Reczek" userId="8b90cbd9-4512-4289-a591-b7911c7d0d9d" providerId="ADAL" clId="{BE5BE601-8233-4551-904A-5FD42BDB75D7}" dt="2026-01-20T22:19:55.232" v="59"/>
          <ac:spMkLst>
            <pc:docMk/>
            <pc:sldMk cId="2075634914" sldId="979"/>
            <ac:spMk id="4" creationId="{E77FFC31-FD21-F372-9EA0-7A76741E2EF8}"/>
          </ac:spMkLst>
        </pc:spChg>
        <pc:spChg chg="mod">
          <ac:chgData name="Katelyn Reczek" userId="8b90cbd9-4512-4289-a591-b7911c7d0d9d" providerId="ADAL" clId="{BE5BE601-8233-4551-904A-5FD42BDB75D7}" dt="2026-01-20T22:23:00.714" v="114" actId="1076"/>
          <ac:spMkLst>
            <pc:docMk/>
            <pc:sldMk cId="2075634914" sldId="979"/>
            <ac:spMk id="5" creationId="{C940147F-7DB6-6F46-9DD6-05202D198CA5}"/>
          </ac:spMkLst>
        </pc:spChg>
        <pc:spChg chg="mod">
          <ac:chgData name="Katelyn Reczek" userId="8b90cbd9-4512-4289-a591-b7911c7d0d9d" providerId="ADAL" clId="{BE5BE601-8233-4551-904A-5FD42BDB75D7}" dt="2026-01-20T22:21:30.598" v="80" actId="1076"/>
          <ac:spMkLst>
            <pc:docMk/>
            <pc:sldMk cId="2075634914" sldId="979"/>
            <ac:spMk id="6" creationId="{4D527AA6-BF67-9B41-A890-98C6DE2D7726}"/>
          </ac:spMkLst>
        </pc:spChg>
        <pc:spChg chg="add">
          <ac:chgData name="Katelyn Reczek" userId="8b90cbd9-4512-4289-a591-b7911c7d0d9d" providerId="ADAL" clId="{BE5BE601-8233-4551-904A-5FD42BDB75D7}" dt="2026-01-20T22:20:08.753" v="60"/>
          <ac:spMkLst>
            <pc:docMk/>
            <pc:sldMk cId="2075634914" sldId="979"/>
            <ac:spMk id="8" creationId="{92D98C39-94E9-3D8C-6821-1AAA4B857D30}"/>
          </ac:spMkLst>
        </pc:spChg>
        <pc:spChg chg="add">
          <ac:chgData name="Katelyn Reczek" userId="8b90cbd9-4512-4289-a591-b7911c7d0d9d" providerId="ADAL" clId="{BE5BE601-8233-4551-904A-5FD42BDB75D7}" dt="2026-01-20T22:20:08.753" v="60"/>
          <ac:spMkLst>
            <pc:docMk/>
            <pc:sldMk cId="2075634914" sldId="979"/>
            <ac:spMk id="9" creationId="{334C6C75-FB2B-A81F-15FC-0118B5E270FA}"/>
          </ac:spMkLst>
        </pc:spChg>
        <pc:spChg chg="add mod">
          <ac:chgData name="Katelyn Reczek" userId="8b90cbd9-4512-4289-a591-b7911c7d0d9d" providerId="ADAL" clId="{BE5BE601-8233-4551-904A-5FD42BDB75D7}" dt="2026-01-20T22:20:10.941" v="61"/>
          <ac:spMkLst>
            <pc:docMk/>
            <pc:sldMk cId="2075634914" sldId="979"/>
            <ac:spMk id="10" creationId="{64F91D83-671B-8977-3C38-84B8E98761B7}"/>
          </ac:spMkLst>
        </pc:spChg>
        <pc:spChg chg="add mod">
          <ac:chgData name="Katelyn Reczek" userId="8b90cbd9-4512-4289-a591-b7911c7d0d9d" providerId="ADAL" clId="{BE5BE601-8233-4551-904A-5FD42BDB75D7}" dt="2026-01-20T22:24:18.844" v="137" actId="1076"/>
          <ac:spMkLst>
            <pc:docMk/>
            <pc:sldMk cId="2075634914" sldId="979"/>
            <ac:spMk id="11" creationId="{4E8516FE-5FB3-9189-32C6-CB2AD822AF74}"/>
          </ac:spMkLst>
        </pc:spChg>
        <pc:spChg chg="add">
          <ac:chgData name="Katelyn Reczek" userId="8b90cbd9-4512-4289-a591-b7911c7d0d9d" providerId="ADAL" clId="{BE5BE601-8233-4551-904A-5FD42BDB75D7}" dt="2026-01-20T22:20:24.080" v="64"/>
          <ac:spMkLst>
            <pc:docMk/>
            <pc:sldMk cId="2075634914" sldId="979"/>
            <ac:spMk id="12" creationId="{AE8A5833-FEFC-E549-AF72-A74D58F41D22}"/>
          </ac:spMkLst>
        </pc:spChg>
        <pc:spChg chg="add">
          <ac:chgData name="Katelyn Reczek" userId="8b90cbd9-4512-4289-a591-b7911c7d0d9d" providerId="ADAL" clId="{BE5BE601-8233-4551-904A-5FD42BDB75D7}" dt="2026-01-20T22:20:24.080" v="64"/>
          <ac:spMkLst>
            <pc:docMk/>
            <pc:sldMk cId="2075634914" sldId="979"/>
            <ac:spMk id="13" creationId="{94FA127E-78D4-2293-F72D-2EDEA7E4672F}"/>
          </ac:spMkLst>
        </pc:spChg>
        <pc:spChg chg="add">
          <ac:chgData name="Katelyn Reczek" userId="8b90cbd9-4512-4289-a591-b7911c7d0d9d" providerId="ADAL" clId="{BE5BE601-8233-4551-904A-5FD42BDB75D7}" dt="2026-01-20T22:20:32.434" v="65"/>
          <ac:spMkLst>
            <pc:docMk/>
            <pc:sldMk cId="2075634914" sldId="979"/>
            <ac:spMk id="14" creationId="{C5DE0DE4-2024-1FCA-50FD-EFDE714BFA09}"/>
          </ac:spMkLst>
        </pc:spChg>
        <pc:spChg chg="add">
          <ac:chgData name="Katelyn Reczek" userId="8b90cbd9-4512-4289-a591-b7911c7d0d9d" providerId="ADAL" clId="{BE5BE601-8233-4551-904A-5FD42BDB75D7}" dt="2026-01-20T22:20:38.453" v="66"/>
          <ac:spMkLst>
            <pc:docMk/>
            <pc:sldMk cId="2075634914" sldId="979"/>
            <ac:spMk id="15" creationId="{355C10E1-F807-9A36-2BE8-0EDFAD4D12DF}"/>
          </ac:spMkLst>
        </pc:spChg>
        <pc:spChg chg="add">
          <ac:chgData name="Katelyn Reczek" userId="8b90cbd9-4512-4289-a591-b7911c7d0d9d" providerId="ADAL" clId="{BE5BE601-8233-4551-904A-5FD42BDB75D7}" dt="2026-01-20T22:20:38.453" v="66"/>
          <ac:spMkLst>
            <pc:docMk/>
            <pc:sldMk cId="2075634914" sldId="979"/>
            <ac:spMk id="16" creationId="{0077D799-981B-BCCC-BE27-06C839CD8333}"/>
          </ac:spMkLst>
        </pc:spChg>
        <pc:picChg chg="mod">
          <ac:chgData name="Katelyn Reczek" userId="8b90cbd9-4512-4289-a591-b7911c7d0d9d" providerId="ADAL" clId="{BE5BE601-8233-4551-904A-5FD42BDB75D7}" dt="2026-01-20T22:23:34.966" v="120" actId="1038"/>
          <ac:picMkLst>
            <pc:docMk/>
            <pc:sldMk cId="2075634914" sldId="979"/>
            <ac:picMk id="7" creationId="{C5FA249E-B832-9847-A2BB-03ED6BBA5EB6}"/>
          </ac:picMkLst>
        </pc:picChg>
        <pc:picChg chg="add">
          <ac:chgData name="Katelyn Reczek" userId="8b90cbd9-4512-4289-a591-b7911c7d0d9d" providerId="ADAL" clId="{BE5BE601-8233-4551-904A-5FD42BDB75D7}" dt="2026-01-20T22:19:55.232" v="59"/>
          <ac:picMkLst>
            <pc:docMk/>
            <pc:sldMk cId="2075634914" sldId="979"/>
            <ac:picMk id="2049" creationId="{12385A2D-12B4-D04D-B650-AD08F9F6FEC7}"/>
          </ac:picMkLst>
        </pc:picChg>
        <pc:picChg chg="add">
          <ac:chgData name="Katelyn Reczek" userId="8b90cbd9-4512-4289-a591-b7911c7d0d9d" providerId="ADAL" clId="{BE5BE601-8233-4551-904A-5FD42BDB75D7}" dt="2026-01-20T22:20:08.753" v="60"/>
          <ac:picMkLst>
            <pc:docMk/>
            <pc:sldMk cId="2075634914" sldId="979"/>
            <ac:picMk id="2052" creationId="{FF3F8C6B-0379-46DB-240B-D8E997B0730C}"/>
          </ac:picMkLst>
        </pc:picChg>
        <pc:picChg chg="add">
          <ac:chgData name="Katelyn Reczek" userId="8b90cbd9-4512-4289-a591-b7911c7d0d9d" providerId="ADAL" clId="{BE5BE601-8233-4551-904A-5FD42BDB75D7}" dt="2026-01-20T22:20:24.080" v="64"/>
          <ac:picMkLst>
            <pc:docMk/>
            <pc:sldMk cId="2075634914" sldId="979"/>
            <ac:picMk id="2055" creationId="{41FCEF20-CB38-A9AE-8878-AA86CB889517}"/>
          </ac:picMkLst>
        </pc:picChg>
        <pc:picChg chg="add">
          <ac:chgData name="Katelyn Reczek" userId="8b90cbd9-4512-4289-a591-b7911c7d0d9d" providerId="ADAL" clId="{BE5BE601-8233-4551-904A-5FD42BDB75D7}" dt="2026-01-20T22:20:32.434" v="65"/>
          <ac:picMkLst>
            <pc:docMk/>
            <pc:sldMk cId="2075634914" sldId="979"/>
            <ac:picMk id="2058" creationId="{A641CDD1-36DC-58CA-CF45-2F3A9490C6E4}"/>
          </ac:picMkLst>
        </pc:picChg>
        <pc:picChg chg="add">
          <ac:chgData name="Katelyn Reczek" userId="8b90cbd9-4512-4289-a591-b7911c7d0d9d" providerId="ADAL" clId="{BE5BE601-8233-4551-904A-5FD42BDB75D7}" dt="2026-01-20T22:20:38.453" v="66"/>
          <ac:picMkLst>
            <pc:docMk/>
            <pc:sldMk cId="2075634914" sldId="979"/>
            <ac:picMk id="2060" creationId="{D54E7DDC-1C36-78C7-CA2A-8808200D1AD7}"/>
          </ac:picMkLst>
        </pc:picChg>
      </pc:sldChg>
      <pc:sldChg chg="addSp modSp">
        <pc:chgData name="Katelyn Reczek" userId="8b90cbd9-4512-4289-a591-b7911c7d0d9d" providerId="ADAL" clId="{BE5BE601-8233-4551-904A-5FD42BDB75D7}" dt="2026-01-20T22:26:04.568" v="147"/>
        <pc:sldMkLst>
          <pc:docMk/>
          <pc:sldMk cId="3311567096" sldId="988"/>
        </pc:sldMkLst>
        <pc:spChg chg="add mod">
          <ac:chgData name="Katelyn Reczek" userId="8b90cbd9-4512-4289-a591-b7911c7d0d9d" providerId="ADAL" clId="{BE5BE601-8233-4551-904A-5FD42BDB75D7}" dt="2026-01-20T22:26:04.568" v="147"/>
          <ac:spMkLst>
            <pc:docMk/>
            <pc:sldMk cId="3311567096" sldId="988"/>
            <ac:spMk id="5" creationId="{9D37E389-974E-E619-85F5-771E36D7FD35}"/>
          </ac:spMkLst>
        </pc:spChg>
      </pc:sldChg>
      <pc:sldChg chg="addSp modSp">
        <pc:chgData name="Katelyn Reczek" userId="8b90cbd9-4512-4289-a591-b7911c7d0d9d" providerId="ADAL" clId="{BE5BE601-8233-4551-904A-5FD42BDB75D7}" dt="2026-01-20T22:34:02.953" v="180"/>
        <pc:sldMkLst>
          <pc:docMk/>
          <pc:sldMk cId="1899538343" sldId="1009"/>
        </pc:sldMkLst>
        <pc:spChg chg="add mod">
          <ac:chgData name="Katelyn Reczek" userId="8b90cbd9-4512-4289-a591-b7911c7d0d9d" providerId="ADAL" clId="{BE5BE601-8233-4551-904A-5FD42BDB75D7}" dt="2026-01-20T22:34:02.953" v="180"/>
          <ac:spMkLst>
            <pc:docMk/>
            <pc:sldMk cId="1899538343" sldId="1009"/>
            <ac:spMk id="3" creationId="{87975FCC-5A5E-19A9-0801-7798C665D1FC}"/>
          </ac:spMkLst>
        </pc:spChg>
      </pc:sldChg>
      <pc:sldChg chg="addSp modSp">
        <pc:chgData name="Katelyn Reczek" userId="8b90cbd9-4512-4289-a591-b7911c7d0d9d" providerId="ADAL" clId="{BE5BE601-8233-4551-904A-5FD42BDB75D7}" dt="2026-01-20T22:33:47.254" v="175"/>
        <pc:sldMkLst>
          <pc:docMk/>
          <pc:sldMk cId="2789244359" sldId="1013"/>
        </pc:sldMkLst>
        <pc:spChg chg="add mod">
          <ac:chgData name="Katelyn Reczek" userId="8b90cbd9-4512-4289-a591-b7911c7d0d9d" providerId="ADAL" clId="{BE5BE601-8233-4551-904A-5FD42BDB75D7}" dt="2026-01-20T22:33:47.254" v="175"/>
          <ac:spMkLst>
            <pc:docMk/>
            <pc:sldMk cId="2789244359" sldId="1013"/>
            <ac:spMk id="4" creationId="{4A29B9D2-6750-A3F8-3694-9ACD1EBD3361}"/>
          </ac:spMkLst>
        </pc:spChg>
      </pc:sldChg>
      <pc:sldChg chg="addSp modSp mod">
        <pc:chgData name="Katelyn Reczek" userId="8b90cbd9-4512-4289-a591-b7911c7d0d9d" providerId="ADAL" clId="{BE5BE601-8233-4551-904A-5FD42BDB75D7}" dt="2026-01-20T22:34:52.059" v="187" actId="1076"/>
        <pc:sldMkLst>
          <pc:docMk/>
          <pc:sldMk cId="4235497514" sldId="1032"/>
        </pc:sldMkLst>
        <pc:spChg chg="add mod">
          <ac:chgData name="Katelyn Reczek" userId="8b90cbd9-4512-4289-a591-b7911c7d0d9d" providerId="ADAL" clId="{BE5BE601-8233-4551-904A-5FD42BDB75D7}" dt="2026-01-20T22:34:52.059" v="187" actId="1076"/>
          <ac:spMkLst>
            <pc:docMk/>
            <pc:sldMk cId="4235497514" sldId="1032"/>
            <ac:spMk id="6" creationId="{58641990-5CD9-4F52-EE25-5DE3D2118786}"/>
          </ac:spMkLst>
        </pc:spChg>
      </pc:sldChg>
      <pc:sldChg chg="addSp modSp">
        <pc:chgData name="Katelyn Reczek" userId="8b90cbd9-4512-4289-a591-b7911c7d0d9d" providerId="ADAL" clId="{BE5BE601-8233-4551-904A-5FD42BDB75D7}" dt="2026-01-20T22:33:48.855" v="176"/>
        <pc:sldMkLst>
          <pc:docMk/>
          <pc:sldMk cId="3114547601" sldId="1038"/>
        </pc:sldMkLst>
        <pc:spChg chg="add mod">
          <ac:chgData name="Katelyn Reczek" userId="8b90cbd9-4512-4289-a591-b7911c7d0d9d" providerId="ADAL" clId="{BE5BE601-8233-4551-904A-5FD42BDB75D7}" dt="2026-01-20T22:33:48.855" v="176"/>
          <ac:spMkLst>
            <pc:docMk/>
            <pc:sldMk cId="3114547601" sldId="1038"/>
            <ac:spMk id="4" creationId="{CDFF50D8-E4EC-A3DF-4381-171D5910DA0E}"/>
          </ac:spMkLst>
        </pc:spChg>
      </pc:sldChg>
      <pc:sldChg chg="addSp modSp mod">
        <pc:chgData name="Katelyn Reczek" userId="8b90cbd9-4512-4289-a591-b7911c7d0d9d" providerId="ADAL" clId="{BE5BE601-8233-4551-904A-5FD42BDB75D7}" dt="2026-01-20T22:34:41.867" v="184" actId="1035"/>
        <pc:sldMkLst>
          <pc:docMk/>
          <pc:sldMk cId="912027731" sldId="1051"/>
        </pc:sldMkLst>
        <pc:spChg chg="add mod">
          <ac:chgData name="Katelyn Reczek" userId="8b90cbd9-4512-4289-a591-b7911c7d0d9d" providerId="ADAL" clId="{BE5BE601-8233-4551-904A-5FD42BDB75D7}" dt="2026-01-20T22:34:41.867" v="184" actId="1035"/>
          <ac:spMkLst>
            <pc:docMk/>
            <pc:sldMk cId="912027731" sldId="1051"/>
            <ac:spMk id="12" creationId="{BD033B27-1B8D-761C-7D5E-5A1BEA355F46}"/>
          </ac:spMkLst>
        </pc:spChg>
      </pc:sldChg>
      <pc:sldChg chg="addSp modSp">
        <pc:chgData name="Katelyn Reczek" userId="8b90cbd9-4512-4289-a591-b7911c7d0d9d" providerId="ADAL" clId="{BE5BE601-8233-4551-904A-5FD42BDB75D7}" dt="2026-01-20T22:33:54.081" v="177"/>
        <pc:sldMkLst>
          <pc:docMk/>
          <pc:sldMk cId="1768997776" sldId="1052"/>
        </pc:sldMkLst>
        <pc:spChg chg="add mod">
          <ac:chgData name="Katelyn Reczek" userId="8b90cbd9-4512-4289-a591-b7911c7d0d9d" providerId="ADAL" clId="{BE5BE601-8233-4551-904A-5FD42BDB75D7}" dt="2026-01-20T22:33:54.081" v="177"/>
          <ac:spMkLst>
            <pc:docMk/>
            <pc:sldMk cId="1768997776" sldId="1052"/>
            <ac:spMk id="3" creationId="{F1741444-9B89-A072-9B53-39120BD583FA}"/>
          </ac:spMkLst>
        </pc:spChg>
      </pc:sldChg>
      <pc:sldChg chg="addSp delSp modSp mod">
        <pc:chgData name="Katelyn Reczek" userId="8b90cbd9-4512-4289-a591-b7911c7d0d9d" providerId="ADAL" clId="{BE5BE601-8233-4551-904A-5FD42BDB75D7}" dt="2026-01-20T22:34:03.824" v="181"/>
        <pc:sldMkLst>
          <pc:docMk/>
          <pc:sldMk cId="1505966196" sldId="1054"/>
        </pc:sldMkLst>
        <pc:spChg chg="add del mod">
          <ac:chgData name="Katelyn Reczek" userId="8b90cbd9-4512-4289-a591-b7911c7d0d9d" providerId="ADAL" clId="{BE5BE601-8233-4551-904A-5FD42BDB75D7}" dt="2026-01-20T22:27:41.430" v="174" actId="478"/>
          <ac:spMkLst>
            <pc:docMk/>
            <pc:sldMk cId="1505966196" sldId="1054"/>
            <ac:spMk id="3" creationId="{F487736F-8255-0558-4A3C-F97843280AF2}"/>
          </ac:spMkLst>
        </pc:spChg>
        <pc:spChg chg="add mod">
          <ac:chgData name="Katelyn Reczek" userId="8b90cbd9-4512-4289-a591-b7911c7d0d9d" providerId="ADAL" clId="{BE5BE601-8233-4551-904A-5FD42BDB75D7}" dt="2026-01-20T22:34:03.824" v="181"/>
          <ac:spMkLst>
            <pc:docMk/>
            <pc:sldMk cId="1505966196" sldId="1054"/>
            <ac:spMk id="4" creationId="{D92FCA17-4353-EA71-A38A-2E5A949BA655}"/>
          </ac:spMkLst>
        </pc:spChg>
      </pc:sldChg>
      <pc:sldChg chg="addSp modSp mod">
        <pc:chgData name="Katelyn Reczek" userId="8b90cbd9-4512-4289-a591-b7911c7d0d9d" providerId="ADAL" clId="{BE5BE601-8233-4551-904A-5FD42BDB75D7}" dt="2026-01-20T22:26:34.759" v="149" actId="1076"/>
        <pc:sldMkLst>
          <pc:docMk/>
          <pc:sldMk cId="1881897525" sldId="1056"/>
        </pc:sldMkLst>
        <pc:spChg chg="mod">
          <ac:chgData name="Katelyn Reczek" userId="8b90cbd9-4512-4289-a591-b7911c7d0d9d" providerId="ADAL" clId="{BE5BE601-8233-4551-904A-5FD42BDB75D7}" dt="2026-01-20T22:25:51.968" v="143" actId="1076"/>
          <ac:spMkLst>
            <pc:docMk/>
            <pc:sldMk cId="1881897525" sldId="1056"/>
            <ac:spMk id="4" creationId="{E4CA2588-48C3-3A2A-6153-80CDCE0CFED0}"/>
          </ac:spMkLst>
        </pc:spChg>
        <pc:spChg chg="add mod">
          <ac:chgData name="Katelyn Reczek" userId="8b90cbd9-4512-4289-a591-b7911c7d0d9d" providerId="ADAL" clId="{BE5BE601-8233-4551-904A-5FD42BDB75D7}" dt="2026-01-20T22:26:34.759" v="149" actId="1076"/>
          <ac:spMkLst>
            <pc:docMk/>
            <pc:sldMk cId="1881897525" sldId="1056"/>
            <ac:spMk id="5" creationId="{571F1A06-2DD2-40F1-6FAE-76A863932CF4}"/>
          </ac:spMkLst>
        </pc:spChg>
      </pc:sldChg>
      <pc:sldChg chg="addSp modSp">
        <pc:chgData name="Katelyn Reczek" userId="8b90cbd9-4512-4289-a591-b7911c7d0d9d" providerId="ADAL" clId="{BE5BE601-8233-4551-904A-5FD42BDB75D7}" dt="2026-01-20T22:34:00.953" v="179"/>
        <pc:sldMkLst>
          <pc:docMk/>
          <pc:sldMk cId="1991761841" sldId="1058"/>
        </pc:sldMkLst>
        <pc:spChg chg="add mod">
          <ac:chgData name="Katelyn Reczek" userId="8b90cbd9-4512-4289-a591-b7911c7d0d9d" providerId="ADAL" clId="{BE5BE601-8233-4551-904A-5FD42BDB75D7}" dt="2026-01-20T22:34:00.953" v="179"/>
          <ac:spMkLst>
            <pc:docMk/>
            <pc:sldMk cId="1991761841" sldId="1058"/>
            <ac:spMk id="3" creationId="{9A3E70A8-E2B1-6094-1089-2FB449FFBFB9}"/>
          </ac:spMkLst>
        </pc:spChg>
      </pc:sldChg>
      <pc:sldChg chg="addSp modSp">
        <pc:chgData name="Katelyn Reczek" userId="8b90cbd9-4512-4289-a591-b7911c7d0d9d" providerId="ADAL" clId="{BE5BE601-8233-4551-904A-5FD42BDB75D7}" dt="2026-01-20T22:26:05.298" v="148"/>
        <pc:sldMkLst>
          <pc:docMk/>
          <pc:sldMk cId="1115790555" sldId="1059"/>
        </pc:sldMkLst>
        <pc:spChg chg="add mod">
          <ac:chgData name="Katelyn Reczek" userId="8b90cbd9-4512-4289-a591-b7911c7d0d9d" providerId="ADAL" clId="{BE5BE601-8233-4551-904A-5FD42BDB75D7}" dt="2026-01-20T22:26:05.298" v="148"/>
          <ac:spMkLst>
            <pc:docMk/>
            <pc:sldMk cId="1115790555" sldId="1059"/>
            <ac:spMk id="5" creationId="{1F2884E0-6FBD-105F-745B-BBACE1EBF723}"/>
          </ac:spMkLst>
        </pc:spChg>
      </pc:sldChg>
      <pc:sldChg chg="addSp modSp">
        <pc:chgData name="Katelyn Reczek" userId="8b90cbd9-4512-4289-a591-b7911c7d0d9d" providerId="ADAL" clId="{BE5BE601-8233-4551-904A-5FD42BDB75D7}" dt="2026-01-20T22:33:57.384" v="178"/>
        <pc:sldMkLst>
          <pc:docMk/>
          <pc:sldMk cId="2515276822" sldId="1060"/>
        </pc:sldMkLst>
        <pc:spChg chg="add mod">
          <ac:chgData name="Katelyn Reczek" userId="8b90cbd9-4512-4289-a591-b7911c7d0d9d" providerId="ADAL" clId="{BE5BE601-8233-4551-904A-5FD42BDB75D7}" dt="2026-01-20T22:33:57.384" v="178"/>
          <ac:spMkLst>
            <pc:docMk/>
            <pc:sldMk cId="2515276822" sldId="1060"/>
            <ac:spMk id="3" creationId="{B474B360-4A1C-CFE6-D21C-7FDF2120B6E9}"/>
          </ac:spMkLst>
        </pc:spChg>
      </pc:sldChg>
      <pc:sldChg chg="addSp modSp">
        <pc:chgData name="Katelyn Reczek" userId="8b90cbd9-4512-4289-a591-b7911c7d0d9d" providerId="ADAL" clId="{BE5BE601-8233-4551-904A-5FD42BDB75D7}" dt="2026-01-20T22:34:58.841" v="188"/>
        <pc:sldMkLst>
          <pc:docMk/>
          <pc:sldMk cId="481551560" sldId="1070"/>
        </pc:sldMkLst>
        <pc:spChg chg="add mod">
          <ac:chgData name="Katelyn Reczek" userId="8b90cbd9-4512-4289-a591-b7911c7d0d9d" providerId="ADAL" clId="{BE5BE601-8233-4551-904A-5FD42BDB75D7}" dt="2026-01-20T22:34:58.841" v="188"/>
          <ac:spMkLst>
            <pc:docMk/>
            <pc:sldMk cId="481551560" sldId="1070"/>
            <ac:spMk id="4" creationId="{758CB113-C415-7626-AC4F-B889F315356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DFD136-4050-3941-83A7-B9C786DA4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8C6E2-BD82-7841-AE29-4327F40A1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76B89-FF8E-D24B-AE62-CB362257BEA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DB358-F487-E244-8A34-0D6012DFB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8625F-1217-4A45-A851-B83B43702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ABD1C-184B-C34C-ACD5-3252EB83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4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3C29-E6E1-4E4C-BA78-8051579C1C6A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E86C4-9AE8-7947-9469-54E6F8FB0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1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2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6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64D90-1F72-467C-D58E-E059923D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4AEFD-5343-635A-3297-C0BE92A24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5B9EE-A61D-F43E-4F0D-449C19AB6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364B-302B-536B-5014-AE4176215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C17753-6690-54B1-6027-E2D759D6D63F}"/>
              </a:ext>
            </a:extLst>
          </p:cNvPr>
          <p:cNvSpPr/>
          <p:nvPr userDrawn="1"/>
        </p:nvSpPr>
        <p:spPr>
          <a:xfrm>
            <a:off x="0" y="-25948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640F0-9EE5-0DA3-C1FC-DF53B5392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54" y="4444452"/>
            <a:ext cx="9174490" cy="1695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800" b="0">
                <a:solidFill>
                  <a:schemeClr val="bg1"/>
                </a:solidFill>
                <a:latin typeface="Gotham Medium" pitchFamily="50" charset="0"/>
                <a:ea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/>
              <a:t>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5338B-D9DF-FE89-10A8-DE1B3086C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654" y="3602038"/>
            <a:ext cx="9174490" cy="62125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AD588B5-C59E-524E-A639-681C38B3A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90DFC57-A014-2542-8013-D6817892B1A2}" type="datetimeFigureOut">
              <a:rPr lang="en-US" smtClean="0"/>
              <a:pPr/>
              <a:t>6/12/2026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0CD7CD-38A7-4845-A5BA-E384B88CD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7FDF79-7E5E-DC4D-AEEC-953315619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E989B28B-1777-A24F-92CB-880AB64EB1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479CE-5D42-3281-0196-4FCC52512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56" y="718090"/>
            <a:ext cx="4835456" cy="8059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407B63-9070-1336-D82A-2FD8D88D0705}"/>
              </a:ext>
            </a:extLst>
          </p:cNvPr>
          <p:cNvCxnSpPr>
            <a:cxnSpLocks/>
          </p:cNvCxnSpPr>
          <p:nvPr userDrawn="1"/>
        </p:nvCxnSpPr>
        <p:spPr>
          <a:xfrm>
            <a:off x="723655" y="4333874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7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3DB36-F943-234A-97D8-EB14A8D02C03}"/>
              </a:ext>
            </a:extLst>
          </p:cNvPr>
          <p:cNvSpPr/>
          <p:nvPr userDrawn="1"/>
        </p:nvSpPr>
        <p:spPr>
          <a:xfrm>
            <a:off x="-1" y="0"/>
            <a:ext cx="5391155" cy="6858000"/>
          </a:xfrm>
          <a:prstGeom prst="rect">
            <a:avLst/>
          </a:prstGeom>
          <a:solidFill>
            <a:srgbClr val="1C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DCC274-BCFE-864D-D39A-0F5055945E15}"/>
              </a:ext>
            </a:extLst>
          </p:cNvPr>
          <p:cNvCxnSpPr>
            <a:cxnSpLocks/>
          </p:cNvCxnSpPr>
          <p:nvPr userDrawn="1"/>
        </p:nvCxnSpPr>
        <p:spPr>
          <a:xfrm>
            <a:off x="6402191" y="1415427"/>
            <a:ext cx="2193241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4DC55-88F8-D7F6-DB8A-44D48F070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361" y="355600"/>
            <a:ext cx="4855375" cy="1362736"/>
          </a:xfrm>
        </p:spPr>
        <p:txBody>
          <a:bodyPr anchor="ctr">
            <a:noAutofit/>
          </a:bodyPr>
          <a:lstStyle>
            <a:lvl1pPr marL="0" indent="0">
              <a:buNone/>
              <a:defRPr sz="3600" cap="none" baseline="0">
                <a:solidFill>
                  <a:schemeClr val="tx1"/>
                </a:solidFill>
                <a:latin typeface="Gotham Medium" pitchFamily="50" charset="0"/>
                <a:cs typeface="Gotham Medium" pitchFamily="50" charset="0"/>
              </a:defRPr>
            </a:lvl1pPr>
            <a:lvl2pPr marL="4572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2pPr>
            <a:lvl3pPr marL="9144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3pPr>
            <a:lvl4pPr marL="13716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4pPr>
            <a:lvl5pPr marL="18288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5pPr>
          </a:lstStyle>
          <a:p>
            <a:pPr lvl="0"/>
            <a:r>
              <a:rPr lang="en-US" dirty="0"/>
              <a:t>Contents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0594F-0726-D4BA-AC05-9C35B07F0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8240" y="1989138"/>
            <a:ext cx="4855375" cy="41846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600" b="1">
                <a:latin typeface="Gotham Medium" pitchFamily="50" charset="0"/>
                <a:cs typeface="Gotham Medium" pitchFamily="50" charset="0"/>
              </a:defRPr>
            </a:lvl1pPr>
            <a:lvl2pPr marL="0" indent="0">
              <a:buNone/>
              <a:defRPr sz="1400">
                <a:latin typeface="Golos Text" panose="020B0503020202020204" pitchFamily="34" charset="0"/>
                <a:cs typeface="Golos Text" panose="020B0503020202020204" pitchFamily="34" charset="0"/>
              </a:defRPr>
            </a:lvl2pPr>
            <a:lvl3pPr marL="450000" indent="0">
              <a:buNone/>
              <a:defRPr sz="1400"/>
            </a:lvl3pPr>
            <a:lvl4pPr marL="914400" indent="0">
              <a:buNone/>
              <a:defRPr sz="1200" i="0"/>
            </a:lvl4pPr>
            <a:lvl5pPr marL="914400" indent="0">
              <a:buNone/>
              <a:defRPr sz="1200" i="1"/>
            </a:lvl5pPr>
          </a:lstStyle>
          <a:p>
            <a:pPr lvl="0"/>
            <a:r>
              <a:rPr lang="en-US" dirty="0"/>
              <a:t>1. Section Title</a:t>
            </a:r>
          </a:p>
          <a:p>
            <a:pPr lvl="1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EB7BDE-E2F0-3D5A-009E-ED6B14846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1574" y="6397418"/>
            <a:ext cx="828000" cy="2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6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260A-608F-00E7-7A6F-AD8D7A56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04BB-9070-732D-AB81-54E7D77C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8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6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6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bg object 16">
            <a:extLst>
              <a:ext uri="{FF2B5EF4-FFF2-40B4-BE49-F238E27FC236}">
                <a16:creationId xmlns:a16="http://schemas.microsoft.com/office/drawing/2014/main" id="{575B1A8C-A499-C28E-0F19-D3C460124721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F327A-AA64-281E-3E52-004EAF05AF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D2A743-06E2-9D2F-8F4B-602EF84BA21E}"/>
              </a:ext>
            </a:extLst>
          </p:cNvPr>
          <p:cNvCxnSpPr>
            <a:cxnSpLocks/>
          </p:cNvCxnSpPr>
          <p:nvPr userDrawn="1"/>
        </p:nvCxnSpPr>
        <p:spPr>
          <a:xfrm>
            <a:off x="929572" y="1166848"/>
            <a:ext cx="5870726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E02DCC-0D68-F7C7-B3CF-6D602C5DC0ED}"/>
              </a:ext>
            </a:extLst>
          </p:cNvPr>
          <p:cNvSpPr txBox="1"/>
          <p:nvPr userDrawn="1"/>
        </p:nvSpPr>
        <p:spPr>
          <a:xfrm>
            <a:off x="858548" y="6371837"/>
            <a:ext cx="567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1EFFFC6-5BF2-4541-9B27-8D40317114E9}" type="slidenum">
              <a:rPr lang="en-CA" sz="1200" smtClean="0">
                <a:solidFill>
                  <a:schemeClr val="bg1"/>
                </a:solidFill>
              </a:rPr>
              <a:pPr/>
              <a:t>‹#›</a:t>
            </a:fld>
            <a:endParaRPr lang="en-C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260A-608F-00E7-7A6F-AD8D7A56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2A44B5-AE93-9073-51C8-FA8C19FF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351338"/>
          </a:xfrm>
        </p:spPr>
        <p:txBody>
          <a:bodyPr/>
          <a:lstStyle>
            <a:lvl1pPr>
              <a:defRPr sz="18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5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5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96598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D56088-CFAE-3698-0BC0-BE8B7381C554}"/>
              </a:ext>
            </a:extLst>
          </p:cNvPr>
          <p:cNvSpPr/>
          <p:nvPr userDrawn="1"/>
        </p:nvSpPr>
        <p:spPr>
          <a:xfrm>
            <a:off x="6981092" y="-1"/>
            <a:ext cx="5210909" cy="685800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80FC1D-9C89-62FC-2CFE-A2DD3AD8DD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1574" y="6397418"/>
            <a:ext cx="828000" cy="2691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910B010-036D-8434-31CB-617DC992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5315356" cy="52322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EC2A23-524D-B2C8-C4EA-16B52F82DF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8838" y="1677988"/>
            <a:ext cx="5314950" cy="4719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5A2A4D-5767-AA0C-6BDB-9F3013F19D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01630" y="2007001"/>
            <a:ext cx="4118869" cy="3781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501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396F1482-2733-7051-79A9-39EAE4D7A188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12F36A-09BB-EBE0-B482-D9D43EEBA6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07E7A3-647F-66D2-074C-D8FC11912CC8}"/>
              </a:ext>
            </a:extLst>
          </p:cNvPr>
          <p:cNvGrpSpPr/>
          <p:nvPr userDrawn="1"/>
        </p:nvGrpSpPr>
        <p:grpSpPr>
          <a:xfrm>
            <a:off x="2117747" y="2477360"/>
            <a:ext cx="2316112" cy="1898933"/>
            <a:chOff x="1004204" y="2141724"/>
            <a:chExt cx="2316112" cy="18989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9DBC38-5BD3-15EF-7852-3B9E4F181855}"/>
                </a:ext>
              </a:extLst>
            </p:cNvPr>
            <p:cNvSpPr/>
            <p:nvPr/>
          </p:nvSpPr>
          <p:spPr>
            <a:xfrm>
              <a:off x="1065211" y="2143073"/>
              <a:ext cx="22551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01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E5EE10-5ED2-27EC-C2A4-603B245A838F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5D0AADF1-6687-56D6-C18C-2A6A2F74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D68CE7-6AA4-279A-8726-1F0D893A8615}"/>
              </a:ext>
            </a:extLst>
          </p:cNvPr>
          <p:cNvGrpSpPr/>
          <p:nvPr userDrawn="1"/>
        </p:nvGrpSpPr>
        <p:grpSpPr>
          <a:xfrm>
            <a:off x="4975748" y="2478608"/>
            <a:ext cx="2264978" cy="1898933"/>
            <a:chOff x="1004204" y="2141724"/>
            <a:chExt cx="2264978" cy="1898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25FCF6-EAC6-5E30-F669-E18A5BFCF0DA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8C371F-4A4D-3749-F63B-08612ADA1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8335CB-978A-6B5E-201F-7958F6B7463D}"/>
              </a:ext>
            </a:extLst>
          </p:cNvPr>
          <p:cNvGrpSpPr/>
          <p:nvPr userDrawn="1"/>
        </p:nvGrpSpPr>
        <p:grpSpPr>
          <a:xfrm>
            <a:off x="7795409" y="2473072"/>
            <a:ext cx="2264978" cy="1898933"/>
            <a:chOff x="1004204" y="2141724"/>
            <a:chExt cx="2264978" cy="1898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6DF62B-0285-C5A6-7C40-C5E5D2D4D7EF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03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2F7744-2E16-6B0E-E4B4-BF872703F7B9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B11620A-8699-3798-5691-77851CDCB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6263" y="2912377"/>
            <a:ext cx="2254250" cy="16321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513BC8F3-0ADC-E7B7-4745-4C702F63E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1874" y="2907508"/>
            <a:ext cx="2254250" cy="16369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E102953D-FDDE-41D9-F99E-920A9A9958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00771" y="2907508"/>
            <a:ext cx="2254250" cy="1631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51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396F1482-2733-7051-79A9-39EAE4D7A188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12F36A-09BB-EBE0-B482-D9D43EEBA6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07E7A3-647F-66D2-074C-D8FC11912CC8}"/>
              </a:ext>
            </a:extLst>
          </p:cNvPr>
          <p:cNvGrpSpPr/>
          <p:nvPr userDrawn="1"/>
        </p:nvGrpSpPr>
        <p:grpSpPr>
          <a:xfrm>
            <a:off x="999177" y="2477360"/>
            <a:ext cx="2316112" cy="1898933"/>
            <a:chOff x="1004204" y="2141724"/>
            <a:chExt cx="2316112" cy="18989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9DBC38-5BD3-15EF-7852-3B9E4F181855}"/>
                </a:ext>
              </a:extLst>
            </p:cNvPr>
            <p:cNvSpPr/>
            <p:nvPr/>
          </p:nvSpPr>
          <p:spPr>
            <a:xfrm>
              <a:off x="1065211" y="2143073"/>
              <a:ext cx="22551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01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E5EE10-5ED2-27EC-C2A4-603B245A838F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5D0AADF1-6687-56D6-C18C-2A6A2F74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D68CE7-6AA4-279A-8726-1F0D893A8615}"/>
              </a:ext>
            </a:extLst>
          </p:cNvPr>
          <p:cNvGrpSpPr/>
          <p:nvPr userDrawn="1"/>
        </p:nvGrpSpPr>
        <p:grpSpPr>
          <a:xfrm>
            <a:off x="3661862" y="2478608"/>
            <a:ext cx="2264978" cy="1898933"/>
            <a:chOff x="1004204" y="2141724"/>
            <a:chExt cx="2264978" cy="1898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25FCF6-EAC6-5E30-F669-E18A5BFCF0DA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8C371F-4A4D-3749-F63B-08612ADA1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8335CB-978A-6B5E-201F-7958F6B7463D}"/>
              </a:ext>
            </a:extLst>
          </p:cNvPr>
          <p:cNvGrpSpPr/>
          <p:nvPr userDrawn="1"/>
        </p:nvGrpSpPr>
        <p:grpSpPr>
          <a:xfrm>
            <a:off x="6286207" y="2473072"/>
            <a:ext cx="2264978" cy="1898933"/>
            <a:chOff x="1004204" y="2141724"/>
            <a:chExt cx="2264978" cy="1898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6DF62B-0285-C5A6-7C40-C5E5D2D4D7EF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03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2F7744-2E16-6B0E-E4B4-BF872703F7B9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7D4A48-2509-513C-12B3-C4943FFFD7C8}"/>
              </a:ext>
            </a:extLst>
          </p:cNvPr>
          <p:cNvGrpSpPr/>
          <p:nvPr userDrawn="1"/>
        </p:nvGrpSpPr>
        <p:grpSpPr>
          <a:xfrm>
            <a:off x="8948892" y="2485429"/>
            <a:ext cx="2264978" cy="1898933"/>
            <a:chOff x="1004204" y="2141724"/>
            <a:chExt cx="2264978" cy="18989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3B701-8F1A-A9A1-C899-3A4854CE26EC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8306E4E-0204-7DA3-540C-DDAE862E8C6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B11620A-8699-3798-5691-77851CDCB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693" y="2912377"/>
            <a:ext cx="2254250" cy="16321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513BC8F3-0ADC-E7B7-4745-4C702F63E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7988" y="2907508"/>
            <a:ext cx="2254250" cy="16369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E102953D-FDDE-41D9-F99E-920A9A9958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1569" y="2907508"/>
            <a:ext cx="2254250" cy="1631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62725B57-0AD1-6ACD-588B-053D64EFF8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29540" y="2906065"/>
            <a:ext cx="2254250" cy="1631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57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DD1285-14D9-7D4A-37C0-1C702ADFE8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919" y="1868351"/>
            <a:ext cx="2594223" cy="3422650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1" name="Picture Placeholder 39">
            <a:extLst>
              <a:ext uri="{FF2B5EF4-FFF2-40B4-BE49-F238E27FC236}">
                <a16:creationId xmlns:a16="http://schemas.microsoft.com/office/drawing/2014/main" id="{AFF67755-389F-DFD6-B1CD-5AE15D82B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501" y="1868351"/>
            <a:ext cx="2594223" cy="3422650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99AE79F1-1829-AA92-5149-BB6663F8D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5083" y="1815763"/>
            <a:ext cx="2594223" cy="3475237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/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996B3340-0D57-2824-BD7F-DFA773E5E4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2050" y="1815764"/>
            <a:ext cx="2594223" cy="3475236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9259A2-8E71-F1D9-7C29-33710088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C738AF8-71CF-C992-92BB-7EFEF11493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698" y="4214482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0EA876D2-97B2-A569-D244-15074CAE24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501" y="4205151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105A74F-6B31-2079-86BB-3AA82110DF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82" y="4214482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5DCE858-3858-3BCD-5B1B-A16C405FD1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32050" y="4205150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8" name="bg object 16">
            <a:extLst>
              <a:ext uri="{FF2B5EF4-FFF2-40B4-BE49-F238E27FC236}">
                <a16:creationId xmlns:a16="http://schemas.microsoft.com/office/drawing/2014/main" id="{7FC5CDC9-1B61-286D-1B5E-AD3001523D01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9680F09-6995-6B35-8D54-2403443028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1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1D0A68-DD05-ABE2-6C67-AD30C7C5536F}"/>
              </a:ext>
            </a:extLst>
          </p:cNvPr>
          <p:cNvSpPr/>
          <p:nvPr userDrawn="1"/>
        </p:nvSpPr>
        <p:spPr>
          <a:xfrm>
            <a:off x="-11087" y="6569"/>
            <a:ext cx="12203087" cy="6851431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0AFFBB-9D93-6EE4-C3AB-C2333A529A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4280" y="2527438"/>
            <a:ext cx="3606800" cy="4953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7787A2-29BD-3B80-1F31-1A0BD55FA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238" y="3146425"/>
            <a:ext cx="10590212" cy="1214438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1pPr>
            <a:lvl2pPr marL="4572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2pPr>
            <a:lvl3pPr marL="9144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3pPr>
            <a:lvl4pPr marL="13716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4pPr>
            <a:lvl5pPr marL="18288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5pPr>
          </a:lstStyle>
          <a:p>
            <a:pPr lvl="0"/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80771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0BAFD6BF-A609-424B-9004-9ACEFFD8F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517"/>
            <a:ext cx="10515600" cy="523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61D82-73BE-A14B-8720-F76CBEC4C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90DFC57-A014-2542-8013-D6817892B1A2}" type="datetimeFigureOut">
              <a:rPr lang="en-US" smtClean="0"/>
              <a:pPr/>
              <a:t>6/12/2026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48659-89D9-C94D-9019-30BFFFB5E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E2C1D-0982-C043-80F5-E783F080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E989B28B-1777-A24F-92CB-880AB64EB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220E48-0D05-ED4E-B30B-C56CE0269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2403"/>
            <a:ext cx="10515600" cy="4858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406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3" r:id="rId4"/>
    <p:sldLayoutId id="2147483708" r:id="rId5"/>
    <p:sldLayoutId id="2147483705" r:id="rId6"/>
    <p:sldLayoutId id="2147483706" r:id="rId7"/>
    <p:sldLayoutId id="2147483684" r:id="rId8"/>
    <p:sldLayoutId id="2147483707" r:id="rId9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00" b="0" kern="1200" cap="all" baseline="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EE75B4-E604-1A20-6195-7AA65534C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1D9B77-26C0-61FB-2E3F-02A1E05AA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55" y="4429125"/>
            <a:ext cx="9144000" cy="1843087"/>
          </a:xfrm>
        </p:spPr>
        <p:txBody>
          <a:bodyPr anchor="t">
            <a:normAutofit/>
          </a:bodyPr>
          <a:lstStyle/>
          <a:p>
            <a:pPr algn="l"/>
            <a:r>
              <a:rPr lang="en-US" cap="none" dirty="0">
                <a:ea typeface="Lato SemiBold" panose="020F0502020204030203" pitchFamily="34" charset="0"/>
              </a:rPr>
              <a:t>Strengthening and Resistance Exercises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5C6B1-439A-A813-5CE2-A830104F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55" y="3602038"/>
            <a:ext cx="9144000" cy="722311"/>
          </a:xfrm>
        </p:spPr>
        <p:txBody>
          <a:bodyPr>
            <a:normAutofit/>
          </a:bodyPr>
          <a:lstStyle/>
          <a:p>
            <a:pPr algn="l"/>
            <a:r>
              <a:rPr lang="en-US" sz="3200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Bone Health</a:t>
            </a:r>
            <a:endParaRPr lang="en-CA" sz="3200" cap="all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782F2F-1C07-BC9F-A7C1-C53AE32D252F}"/>
              </a:ext>
            </a:extLst>
          </p:cNvPr>
          <p:cNvCxnSpPr>
            <a:cxnSpLocks/>
          </p:cNvCxnSpPr>
          <p:nvPr/>
        </p:nvCxnSpPr>
        <p:spPr>
          <a:xfrm>
            <a:off x="821978" y="4333874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8D9F98-AE90-10D4-E690-9918893E8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56" y="658762"/>
            <a:ext cx="5191430" cy="86523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1EC8E60-997C-4001-50CA-31C0B2FE182B}"/>
              </a:ext>
            </a:extLst>
          </p:cNvPr>
          <p:cNvSpPr txBox="1">
            <a:spLocks/>
          </p:cNvSpPr>
          <p:nvPr/>
        </p:nvSpPr>
        <p:spPr>
          <a:xfrm>
            <a:off x="2940830" y="1400451"/>
            <a:ext cx="3910047" cy="43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0" dirty="0">
                <a:latin typeface="+mn-lt"/>
              </a:rPr>
              <a:t>Data-Driven. People-Led. Outcome-Focused.</a:t>
            </a:r>
            <a:endParaRPr lang="en-CA" sz="9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8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DB3C-5B9A-2CDE-5367-E8D78B69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Strength Training?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96AB0-1E46-2E0A-1A58-626EFF1B8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With the person beside you, discuss what strength training means to you and what your experience has been with strength training.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Record your ideas in your Workshop Guide.</a:t>
            </a:r>
          </a:p>
          <a:p>
            <a:pPr marL="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2F782661-C38F-4A92-1B92-9C8C15BCE425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briefly explain the significance of strength exercises in managing my bone health.</a:t>
            </a:r>
          </a:p>
        </p:txBody>
      </p:sp>
    </p:spTree>
    <p:extLst>
      <p:ext uri="{BB962C8B-B14F-4D97-AF65-F5344CB8AC3E}">
        <p14:creationId xmlns:p14="http://schemas.microsoft.com/office/powerpoint/2010/main" val="111551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D4F34-5067-0883-34E7-7239EFE33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EE1A-A0C2-C96A-9519-9C58A3CF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Strength Training?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8626D-FDB5-00E9-83F1-807938DC1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6"/>
            <a:ext cx="10515600" cy="1152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Movements performed </a:t>
            </a:r>
            <a:r>
              <a:rPr lang="en-US" sz="2400" b="1" dirty="0"/>
              <a:t>against resistance</a:t>
            </a:r>
            <a:r>
              <a:rPr lang="en-US" sz="2400" dirty="0"/>
              <a:t>. You can use:</a:t>
            </a:r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F44C2840-A316-26E7-1AD8-06CEB7BBEC11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briefly explain the significance of strength exercises in managing my bone health.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0562F2-55DD-C7F1-7188-763D76FD0A15}"/>
              </a:ext>
            </a:extLst>
          </p:cNvPr>
          <p:cNvSpPr txBox="1">
            <a:spLocks/>
          </p:cNvSpPr>
          <p:nvPr/>
        </p:nvSpPr>
        <p:spPr>
          <a:xfrm>
            <a:off x="6184490" y="2551499"/>
            <a:ext cx="4110414" cy="2708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spcBef>
                <a:spcPts val="0"/>
              </a:spcBef>
              <a:buSzPts val="1800"/>
            </a:pPr>
            <a:r>
              <a:rPr lang="en-US" sz="2200" dirty="0"/>
              <a:t>weights</a:t>
            </a:r>
          </a:p>
          <a:p>
            <a:pPr marL="457200" indent="-342900">
              <a:buSzPts val="1800"/>
            </a:pPr>
            <a:r>
              <a:rPr lang="en-US" sz="2200" dirty="0"/>
              <a:t>gym equipment</a:t>
            </a:r>
          </a:p>
          <a:p>
            <a:pPr marL="457200" indent="-342900">
              <a:buSzPts val="1800"/>
            </a:pPr>
            <a:r>
              <a:rPr lang="en-US" sz="2200" dirty="0"/>
              <a:t>exercise bands</a:t>
            </a:r>
          </a:p>
          <a:p>
            <a:pPr marL="457200" indent="-342900">
              <a:spcAft>
                <a:spcPts val="1000"/>
              </a:spcAft>
              <a:buSzPts val="1800"/>
            </a:pPr>
            <a:r>
              <a:rPr lang="en-US" sz="2200" dirty="0"/>
              <a:t>lifting your body against gravity</a:t>
            </a:r>
          </a:p>
          <a:p>
            <a:endParaRPr lang="en-CA" sz="2200" dirty="0"/>
          </a:p>
        </p:txBody>
      </p:sp>
      <p:pic>
        <p:nvPicPr>
          <p:cNvPr id="6" name="Google Shape;188;p23">
            <a:extLst>
              <a:ext uri="{FF2B5EF4-FFF2-40B4-BE49-F238E27FC236}">
                <a16:creationId xmlns:a16="http://schemas.microsoft.com/office/drawing/2014/main" id="{855BE675-25AA-95A3-03CD-500E6571F6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63088" y="2047550"/>
            <a:ext cx="2218009" cy="1613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9;p23">
            <a:extLst>
              <a:ext uri="{FF2B5EF4-FFF2-40B4-BE49-F238E27FC236}">
                <a16:creationId xmlns:a16="http://schemas.microsoft.com/office/drawing/2014/main" id="{C9E8155A-32C6-D5DB-E300-99612D4900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264" y="1931855"/>
            <a:ext cx="1752782" cy="221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0;p23">
            <a:extLst>
              <a:ext uri="{FF2B5EF4-FFF2-40B4-BE49-F238E27FC236}">
                <a16:creationId xmlns:a16="http://schemas.microsoft.com/office/drawing/2014/main" id="{5FE30042-7B47-D5A2-1AD9-87B8C54DF4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088" y="3748596"/>
            <a:ext cx="2218009" cy="160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1;p23">
            <a:extLst>
              <a:ext uri="{FF2B5EF4-FFF2-40B4-BE49-F238E27FC236}">
                <a16:creationId xmlns:a16="http://schemas.microsoft.com/office/drawing/2014/main" id="{37A511F7-1B1E-84C6-C56D-D0B0B7AE56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264" y="4230095"/>
            <a:ext cx="1752782" cy="1274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0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9478A-CE93-8CED-A7DC-9EA5B3C8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404F7-287D-FCBD-D000-EBAA1FC1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I Strength Train?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4F8AD-0839-FC95-05D4-EE2EF9FD7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Strength training will</a:t>
            </a:r>
          </a:p>
          <a:p>
            <a:pPr lvl="0">
              <a:buSzPts val="1800"/>
            </a:pPr>
            <a:r>
              <a:rPr lang="en-US" sz="2400" dirty="0"/>
              <a:t>build your muscle</a:t>
            </a:r>
          </a:p>
          <a:p>
            <a:pPr lvl="0">
              <a:buSzPts val="1800"/>
            </a:pPr>
            <a:r>
              <a:rPr lang="en-US" sz="2400" dirty="0"/>
              <a:t>make your muscles stronger</a:t>
            </a:r>
          </a:p>
          <a:p>
            <a:pPr lvl="0">
              <a:buSzPts val="1800"/>
            </a:pPr>
            <a:r>
              <a:rPr lang="en-US" sz="2400" dirty="0"/>
              <a:t>prevent falls</a:t>
            </a:r>
          </a:p>
          <a:p>
            <a:pPr lvl="0">
              <a:buSzPts val="1800"/>
            </a:pPr>
            <a:r>
              <a:rPr lang="en-US" sz="2400" dirty="0"/>
              <a:t>protect the spine</a:t>
            </a:r>
          </a:p>
          <a:p>
            <a:pPr lvl="0">
              <a:buSzPts val="1800"/>
            </a:pPr>
            <a:r>
              <a:rPr lang="en-US" sz="2400" dirty="0"/>
              <a:t>slow the rate of bone loss</a:t>
            </a:r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D3BF6D99-DA21-8885-5BD1-75E45EC2C5EE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briefly explain the significance of strength exercises in managing my bone health.</a:t>
            </a:r>
          </a:p>
        </p:txBody>
      </p:sp>
    </p:spTree>
    <p:extLst>
      <p:ext uri="{BB962C8B-B14F-4D97-AF65-F5344CB8AC3E}">
        <p14:creationId xmlns:p14="http://schemas.microsoft.com/office/powerpoint/2010/main" val="412706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3AA23-5053-D2C9-0203-E447097D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5CBF-A659-2029-E660-2B35AE2B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 of Strength Training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495D-44A3-CBA0-CB69-4F2ECC77B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Strength exercises should</a:t>
            </a:r>
          </a:p>
          <a:p>
            <a:pPr lvl="0">
              <a:buSzPts val="1800"/>
            </a:pPr>
            <a:r>
              <a:rPr lang="en-US" sz="2400" dirty="0"/>
              <a:t>target 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shoulders and arms 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upper and lower legs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upper back and chest</a:t>
            </a:r>
          </a:p>
          <a:p>
            <a:pPr lvl="0">
              <a:buSzPts val="1800"/>
            </a:pPr>
            <a:r>
              <a:rPr lang="en-US" sz="2400" dirty="0"/>
              <a:t>be performed </a:t>
            </a:r>
            <a:r>
              <a:rPr lang="en-US" sz="2400" b="1" dirty="0"/>
              <a:t>at least</a:t>
            </a:r>
            <a:r>
              <a:rPr lang="en-US" sz="2400" dirty="0"/>
              <a:t> 2 days per week</a:t>
            </a:r>
          </a:p>
          <a:p>
            <a:pPr lvl="0">
              <a:buSzPts val="1800"/>
            </a:pPr>
            <a:r>
              <a:rPr lang="en-US" sz="2400" dirty="0"/>
              <a:t>be challenging so that you can only do </a:t>
            </a:r>
            <a:r>
              <a:rPr lang="en-US" sz="2400" b="1" dirty="0"/>
              <a:t>8 to 12 repetitions</a:t>
            </a:r>
            <a:r>
              <a:rPr lang="en-US" sz="2400" dirty="0"/>
              <a:t> in a row</a:t>
            </a:r>
          </a:p>
          <a:p>
            <a:pPr lvl="0">
              <a:spcAft>
                <a:spcPts val="1000"/>
              </a:spcAft>
              <a:buSzPts val="1800"/>
            </a:pPr>
            <a:r>
              <a:rPr lang="en-US" sz="2400" dirty="0"/>
              <a:t>make your muscles feel tired</a:t>
            </a:r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D94E1508-5981-8840-D24B-0CD0AA85517F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2304441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BAE6A-4797-4FFA-27CC-922CE2A94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493E-4CDA-0289-7578-740613380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Start Exercising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98276-62F6-2B31-0041-1C3C4715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For almost everyone the benefits of exercise far outweigh the risks!</a:t>
            </a:r>
          </a:p>
          <a:p>
            <a:pPr lvl="0">
              <a:buSzPts val="1800"/>
            </a:pPr>
            <a:r>
              <a:rPr lang="en-US" sz="2400" dirty="0"/>
              <a:t>complete a </a:t>
            </a:r>
            <a:r>
              <a:rPr lang="en-US" sz="2400" b="1" dirty="0"/>
              <a:t>Get Active Questionnaire</a:t>
            </a:r>
            <a:r>
              <a:rPr lang="en-US" sz="2400" dirty="0"/>
              <a:t> before you start a new exercise program and...</a:t>
            </a:r>
          </a:p>
          <a:p>
            <a:pPr lvl="0">
              <a:spcAft>
                <a:spcPts val="1000"/>
              </a:spcAft>
              <a:buSzPts val="1800"/>
            </a:pPr>
            <a:r>
              <a:rPr lang="en-US" sz="2400" dirty="0"/>
              <a:t>if you have any questions or concerns check with your doctor, a physiotherapist, a qualified exercise professional (Canadian Society for Exercise Physiology) or a </a:t>
            </a:r>
            <a:r>
              <a:rPr lang="en-US" sz="2400" dirty="0" err="1"/>
              <a:t>BoneFit</a:t>
            </a:r>
            <a:r>
              <a:rPr lang="en-US" sz="2400" baseline="30000" dirty="0" err="1"/>
              <a:t>TM</a:t>
            </a:r>
            <a:r>
              <a:rPr lang="en-US" sz="2400" dirty="0"/>
              <a:t> trained professional</a:t>
            </a:r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870C765B-26A6-74EC-EA0B-CD39FEA58511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228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51FFF-2FB0-DB50-78AA-208568FB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CD32-54A9-8AFE-3FFB-752C080A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 and Spine Fracture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28FCE-E2C3-7D18-374C-9B3C9D299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If you have had a spine fracture:</a:t>
            </a:r>
          </a:p>
          <a:p>
            <a:pPr lvl="0">
              <a:buSzPts val="1800"/>
            </a:pPr>
            <a:r>
              <a:rPr lang="en-US" sz="2400" dirty="0"/>
              <a:t>focus on your posture and technique/alignment, rather than how hard you are exercising</a:t>
            </a:r>
          </a:p>
          <a:p>
            <a:pPr lvl="0">
              <a:buSzPts val="1800"/>
            </a:pPr>
            <a:r>
              <a:rPr lang="en-US" sz="2400" dirty="0"/>
              <a:t>speak with a physiotherapist, a qualified exercise professional (Canadian Society for Exercise Physiology) or a </a:t>
            </a:r>
            <a:r>
              <a:rPr lang="en-US" sz="2400" dirty="0" err="1"/>
              <a:t>BoneFit</a:t>
            </a:r>
            <a:r>
              <a:rPr lang="en-US" sz="2400" baseline="30000" dirty="0" err="1"/>
              <a:t>TM</a:t>
            </a:r>
            <a:r>
              <a:rPr lang="en-US" sz="2400" dirty="0"/>
              <a:t> trained professional</a:t>
            </a:r>
          </a:p>
          <a:p>
            <a:pPr lvl="0">
              <a:buSzPts val="1800"/>
            </a:pPr>
            <a:r>
              <a:rPr lang="en-US" sz="2400" dirty="0"/>
              <a:t>a tailored or supervised program is recommended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914400" lvl="0" indent="0">
              <a:buNone/>
            </a:pPr>
            <a:endParaRPr lang="en-US" sz="2400" dirty="0"/>
          </a:p>
          <a:p>
            <a:pPr marL="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C4F8BAAA-A0D6-704F-2E9E-24015F3EE646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424472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A99A3-3739-876E-457D-6ED527EB5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2C1AB-88BA-69C3-4FCE-FBAD3BCA8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Exercising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0AC69-6BBA-E49B-5F19-197D75077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Remember to…</a:t>
            </a:r>
          </a:p>
          <a:p>
            <a:pPr lvl="0">
              <a:buSzPts val="1800"/>
            </a:pPr>
            <a:r>
              <a:rPr lang="en-US" sz="2400" dirty="0"/>
              <a:t>wear comfortable, supportive footwear</a:t>
            </a:r>
          </a:p>
          <a:p>
            <a:pPr lvl="0">
              <a:buSzPts val="1800"/>
            </a:pPr>
            <a:r>
              <a:rPr lang="en-US" sz="2400" dirty="0"/>
              <a:t>be aware that muscle soreness after exercise is normal</a:t>
            </a:r>
          </a:p>
          <a:p>
            <a:pPr lvl="0">
              <a:buSzPts val="1800"/>
            </a:pPr>
            <a:r>
              <a:rPr lang="en-US" sz="2400" dirty="0"/>
              <a:t>use a firm, stable chair for support</a:t>
            </a:r>
          </a:p>
          <a:p>
            <a:pPr lvl="0">
              <a:buSzPts val="1800"/>
            </a:pPr>
            <a:r>
              <a:rPr lang="en-US" sz="2400" dirty="0"/>
              <a:t>learn to perform the exercise with proper technique</a:t>
            </a:r>
          </a:p>
          <a:p>
            <a:pPr lvl="0">
              <a:buSzPts val="1800"/>
            </a:pPr>
            <a:r>
              <a:rPr lang="en-US" sz="2400" dirty="0"/>
              <a:t>control the speed of your movement</a:t>
            </a:r>
          </a:p>
          <a:p>
            <a:pPr marL="9144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6EBFDF22-0431-46C1-4690-BFAA7C3A5E3D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37818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8198B0-D158-F717-A720-95B7CBFFC8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7019A4-7061-C831-49FF-BF13F650D2C2}"/>
              </a:ext>
            </a:extLst>
          </p:cNvPr>
          <p:cNvSpPr txBox="1">
            <a:spLocks/>
          </p:cNvSpPr>
          <p:nvPr/>
        </p:nvSpPr>
        <p:spPr>
          <a:xfrm>
            <a:off x="762981" y="5097719"/>
            <a:ext cx="9934515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Lower Body Strength Routine</a:t>
            </a:r>
            <a:endParaRPr lang="en-CA" sz="4000" cap="none" dirty="0">
              <a:solidFill>
                <a:schemeClr val="bg1"/>
              </a:solidFill>
              <a:ea typeface="Lato SemiBold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2ADCF41-9ADB-3D99-924C-B3A4AA72BB3C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2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67EF20-7212-0C0F-91C2-BFFE321B3DCA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79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64BF-5359-5344-8E18-B2C299AC3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81D6-2D0D-7DD2-4013-92E6751E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F0373-784A-60A2-01F9-48505B42D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46787"/>
            <a:ext cx="5278148" cy="3549445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 standing upright position in front of a chair.</a:t>
            </a:r>
          </a:p>
          <a:p>
            <a:pPr marL="457200" lvl="0" indent="-368300">
              <a:buSzPts val="2200"/>
            </a:pPr>
            <a:r>
              <a:rPr lang="en-US" sz="2400" dirty="0"/>
              <a:t>Lower yourself into a squatting position, hinging at your hips and knees, until you lightly touch the chair.</a:t>
            </a:r>
          </a:p>
          <a:p>
            <a:pPr marL="457200" lvl="0" indent="-368300">
              <a:buSzPts val="2200"/>
            </a:pPr>
            <a:r>
              <a:rPr lang="en-US" sz="2400" dirty="0"/>
              <a:t>Return to starting position and repeat.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634ECEEE-A0AD-CDBB-1897-2DC1046E4B58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  <p:sp>
        <p:nvSpPr>
          <p:cNvPr id="5" name="Google Shape;249;p30">
            <a:extLst>
              <a:ext uri="{FF2B5EF4-FFF2-40B4-BE49-F238E27FC236}">
                <a16:creationId xmlns:a16="http://schemas.microsoft.com/office/drawing/2014/main" id="{95E85553-A5C3-0030-A4C2-541A17EAE8B0}"/>
              </a:ext>
            </a:extLst>
          </p:cNvPr>
          <p:cNvSpPr txBox="1"/>
          <p:nvPr/>
        </p:nvSpPr>
        <p:spPr>
          <a:xfrm>
            <a:off x="1850921" y="1626225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>
                <a:ea typeface="Open Sans"/>
                <a:cs typeface="Open Sans"/>
                <a:sym typeface="Open Sans"/>
              </a:rPr>
              <a:t>Repeat up to 15 times</a:t>
            </a:r>
            <a:endParaRPr sz="1600" b="1" dirty="0"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50;p30">
            <a:extLst>
              <a:ext uri="{FF2B5EF4-FFF2-40B4-BE49-F238E27FC236}">
                <a16:creationId xmlns:a16="http://schemas.microsoft.com/office/drawing/2014/main" id="{2CAF4F9C-1A6E-DB94-74D8-513EF183453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19550" y="2329975"/>
            <a:ext cx="2176350" cy="2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1;p30">
            <a:extLst>
              <a:ext uri="{FF2B5EF4-FFF2-40B4-BE49-F238E27FC236}">
                <a16:creationId xmlns:a16="http://schemas.microsoft.com/office/drawing/2014/main" id="{2A9E35DA-B25A-5397-E735-B3958B42A2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400" y="2329984"/>
            <a:ext cx="2176350" cy="2901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13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FF985-FFB6-A42F-1224-7304D17F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5D09-3F97-6396-04A2-73672AFF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Heel Raise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CA931-FE91-420B-86FD-25574DB7B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264" y="2209690"/>
            <a:ext cx="4648883" cy="3286542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standing holding onto a chair for support</a:t>
            </a:r>
          </a:p>
          <a:p>
            <a:pPr marL="457200" lvl="0" indent="-368300">
              <a:buSzPts val="2200"/>
            </a:pPr>
            <a:r>
              <a:rPr lang="en-US" sz="2400" dirty="0"/>
              <a:t>Slowly raise your heels off the ground</a:t>
            </a:r>
          </a:p>
          <a:p>
            <a:pPr marL="457200" lvl="0" indent="-368300">
              <a:buSzPts val="2200"/>
            </a:pPr>
            <a:r>
              <a:rPr lang="en-US" sz="2400" dirty="0"/>
              <a:t>Lower back to the floor and repeat</a:t>
            </a:r>
          </a:p>
          <a:p>
            <a:pPr marL="800100" lvl="0">
              <a:spcAft>
                <a:spcPts val="1000"/>
              </a:spcAft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B5328284-CD93-90CC-403A-4516B5A69EE8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  <p:pic>
        <p:nvPicPr>
          <p:cNvPr id="6" name="Google Shape;260;p31">
            <a:extLst>
              <a:ext uri="{FF2B5EF4-FFF2-40B4-BE49-F238E27FC236}">
                <a16:creationId xmlns:a16="http://schemas.microsoft.com/office/drawing/2014/main" id="{B1CB5CB3-5555-A963-1512-5A96EDAEDB8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993385"/>
            <a:ext cx="2546946" cy="339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1;p31">
            <a:extLst>
              <a:ext uri="{FF2B5EF4-FFF2-40B4-BE49-F238E27FC236}">
                <a16:creationId xmlns:a16="http://schemas.microsoft.com/office/drawing/2014/main" id="{F9775EF9-3292-08C4-6B9A-8689690675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125" y="1993389"/>
            <a:ext cx="2512325" cy="33497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9;p30">
            <a:extLst>
              <a:ext uri="{FF2B5EF4-FFF2-40B4-BE49-F238E27FC236}">
                <a16:creationId xmlns:a16="http://schemas.microsoft.com/office/drawing/2014/main" id="{B654D2C7-B172-14CC-640F-6AC2AB43D9B7}"/>
              </a:ext>
            </a:extLst>
          </p:cNvPr>
          <p:cNvSpPr txBox="1"/>
          <p:nvPr/>
        </p:nvSpPr>
        <p:spPr>
          <a:xfrm>
            <a:off x="1428135" y="1465362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>
                <a:ea typeface="Open Sans"/>
                <a:cs typeface="Open Sans"/>
                <a:sym typeface="Open Sans"/>
              </a:rPr>
              <a:t>Repeat on each leg up to 15 times</a:t>
            </a:r>
          </a:p>
        </p:txBody>
      </p:sp>
    </p:spTree>
    <p:extLst>
      <p:ext uri="{BB962C8B-B14F-4D97-AF65-F5344CB8AC3E}">
        <p14:creationId xmlns:p14="http://schemas.microsoft.com/office/powerpoint/2010/main" val="421461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428296-2B64-D407-C135-C5B00EFB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Starter Activity</a:t>
            </a:r>
            <a:endParaRPr lang="en-CA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817922-2212-4AA6-5792-78C90A40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809135"/>
            <a:ext cx="10515600" cy="4024288"/>
          </a:xfrm>
        </p:spPr>
        <p:txBody>
          <a:bodyPr>
            <a:normAutofit/>
          </a:bodyPr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sz="2400" dirty="0"/>
              <a:t>Please, complete the </a:t>
            </a:r>
            <a:r>
              <a:rPr lang="en-US" sz="2400" b="1" dirty="0"/>
              <a:t>Get Active Questionnaire</a:t>
            </a:r>
            <a:r>
              <a:rPr lang="en-US" sz="2400" dirty="0"/>
              <a:t> handout.</a:t>
            </a:r>
            <a:endParaRPr lang="en-US" sz="2400" b="1" dirty="0"/>
          </a:p>
          <a:p>
            <a:pPr marL="685800" lvl="0" indent="-457200">
              <a:spcBef>
                <a:spcPts val="0"/>
              </a:spcBef>
            </a:pPr>
            <a:endParaRPr lang="en-US" sz="2400" b="1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sz="2400" dirty="0"/>
              <a:t>We will return to this questionnaire at the end of the workshop.</a:t>
            </a:r>
          </a:p>
        </p:txBody>
      </p:sp>
    </p:spTree>
    <p:extLst>
      <p:ext uri="{BB962C8B-B14F-4D97-AF65-F5344CB8AC3E}">
        <p14:creationId xmlns:p14="http://schemas.microsoft.com/office/powerpoint/2010/main" val="331062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1C044-85F7-8626-6697-7253A7E3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837A-1A35-D09E-21AC-53631644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Up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3696-1581-F354-C446-D399131C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946" y="1779639"/>
            <a:ext cx="4771201" cy="3716593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an upright standing position with a step in front of you, holding a chair or railing for support</a:t>
            </a:r>
          </a:p>
          <a:p>
            <a:pPr marL="457200" lvl="0" indent="-368300">
              <a:buSzPts val="2200"/>
            </a:pPr>
            <a:r>
              <a:rPr lang="en-US" sz="2400" dirty="0"/>
              <a:t>Step forward onto the step with one foot, then step up with your other foot</a:t>
            </a:r>
          </a:p>
          <a:p>
            <a:pPr marL="457200" lvl="0" indent="-368300">
              <a:buSzPts val="2200"/>
            </a:pPr>
            <a:r>
              <a:rPr lang="en-US" sz="2400" dirty="0"/>
              <a:t>Step back to the ground in reverse order and repeat</a:t>
            </a:r>
          </a:p>
          <a:p>
            <a:pPr marL="457200" lvl="0" indent="0">
              <a:buNone/>
            </a:pPr>
            <a:endParaRPr lang="en-US" sz="2400" dirty="0"/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5" name="Google Shape;158;p20">
            <a:extLst>
              <a:ext uri="{FF2B5EF4-FFF2-40B4-BE49-F238E27FC236}">
                <a16:creationId xmlns:a16="http://schemas.microsoft.com/office/drawing/2014/main" id="{18D0F845-CAEB-7F1B-6EC0-CE6306695034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  <p:sp>
        <p:nvSpPr>
          <p:cNvPr id="6" name="Google Shape;249;p30">
            <a:extLst>
              <a:ext uri="{FF2B5EF4-FFF2-40B4-BE49-F238E27FC236}">
                <a16:creationId xmlns:a16="http://schemas.microsoft.com/office/drawing/2014/main" id="{040E9793-36C9-F6BD-5037-44A69F69696F}"/>
              </a:ext>
            </a:extLst>
          </p:cNvPr>
          <p:cNvSpPr txBox="1"/>
          <p:nvPr/>
        </p:nvSpPr>
        <p:spPr>
          <a:xfrm>
            <a:off x="1428135" y="1465362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>
                <a:ea typeface="Open Sans"/>
                <a:cs typeface="Open Sans"/>
                <a:sym typeface="Open Sans"/>
              </a:rPr>
              <a:t>Repeat on each leg up to 15 times</a:t>
            </a:r>
          </a:p>
        </p:txBody>
      </p:sp>
      <p:pic>
        <p:nvPicPr>
          <p:cNvPr id="7" name="Google Shape;271;p32">
            <a:extLst>
              <a:ext uri="{FF2B5EF4-FFF2-40B4-BE49-F238E27FC236}">
                <a16:creationId xmlns:a16="http://schemas.microsoft.com/office/drawing/2014/main" id="{9A191AA4-E5D4-C221-4EEE-0FF867E686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950973"/>
            <a:ext cx="2561204" cy="341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2;p32">
            <a:extLst>
              <a:ext uri="{FF2B5EF4-FFF2-40B4-BE49-F238E27FC236}">
                <a16:creationId xmlns:a16="http://schemas.microsoft.com/office/drawing/2014/main" id="{55221CA9-C707-409E-DFD5-7B485A1BBD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804" y="1966461"/>
            <a:ext cx="2537972" cy="3383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15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A908-21FC-7C5B-083C-3FACB31B0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B5ADA-889C-3C97-C838-82B9249A64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DAFEA0-8FE7-8912-824C-21ECC7C98BE6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9796862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Upper Body and Upper Back Strength Routine</a:t>
            </a:r>
            <a:endParaRPr lang="en-CA" sz="4000" cap="none" dirty="0">
              <a:solidFill>
                <a:schemeClr val="bg1"/>
              </a:solidFill>
              <a:ea typeface="Lato SemiBold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0C57BF0-106D-93FF-AEA6-88CA0C7B8E27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3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AF3342-AA0D-E6B0-82F0-4D90F3A0F862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644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8CC05-0DB0-197E-E989-BB5742B3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CDF7-86D3-2978-63DF-625B86A2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Push Ups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EAFB6-6067-BCCB-5668-F99F6B58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946" y="1848465"/>
            <a:ext cx="4771201" cy="3647767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an upright standing position with your arms straight and hands resting on a wall at/just below shoulder height</a:t>
            </a:r>
          </a:p>
          <a:p>
            <a:pPr marL="457200" lvl="0" indent="-368300">
              <a:buSzPts val="2200"/>
            </a:pPr>
            <a:r>
              <a:rPr lang="en-US" sz="2400" dirty="0"/>
              <a:t>Bend your elbows, leaning in towards the wall, then push back into the starting position and repeat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717DCB48-066C-C675-B109-FEC86062C98A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  <p:sp>
        <p:nvSpPr>
          <p:cNvPr id="5" name="Google Shape;249;p30">
            <a:extLst>
              <a:ext uri="{FF2B5EF4-FFF2-40B4-BE49-F238E27FC236}">
                <a16:creationId xmlns:a16="http://schemas.microsoft.com/office/drawing/2014/main" id="{69780CCF-D44E-D500-D2F0-993CCA5AD8EF}"/>
              </a:ext>
            </a:extLst>
          </p:cNvPr>
          <p:cNvSpPr txBox="1"/>
          <p:nvPr/>
        </p:nvSpPr>
        <p:spPr>
          <a:xfrm>
            <a:off x="1831746" y="1396289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>
                <a:ea typeface="Open Sans"/>
                <a:cs typeface="Open Sans"/>
                <a:sym typeface="Open Sans"/>
              </a:rPr>
              <a:t>Repeat up to 15 times</a:t>
            </a:r>
            <a:endParaRPr sz="1600" b="1" dirty="0"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88;p34">
            <a:extLst>
              <a:ext uri="{FF2B5EF4-FFF2-40B4-BE49-F238E27FC236}">
                <a16:creationId xmlns:a16="http://schemas.microsoft.com/office/drawing/2014/main" id="{04933CC5-2EBC-9832-4BBE-C8AEC4A044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206" y="2026294"/>
            <a:ext cx="2354291" cy="330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89;p34">
            <a:extLst>
              <a:ext uri="{FF2B5EF4-FFF2-40B4-BE49-F238E27FC236}">
                <a16:creationId xmlns:a16="http://schemas.microsoft.com/office/drawing/2014/main" id="{6DE9B99C-A135-F610-3905-12F94A5908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400" y="2029344"/>
            <a:ext cx="2354290" cy="3309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1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4F737-D16E-F512-2500-C916A664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B7C1-9029-C4C8-4168-97042C91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Row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006F4-45D2-4577-06F3-395C9CAF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818" y="1482085"/>
            <a:ext cx="5150329" cy="4014147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 standing upright position holding both ends of a resistance band that is anchored in front of you at chest height</a:t>
            </a:r>
          </a:p>
          <a:p>
            <a:pPr marL="457200" lvl="0" indent="-368300">
              <a:buSzPts val="2200"/>
            </a:pPr>
            <a:r>
              <a:rPr lang="en-US" sz="2400" dirty="0"/>
              <a:t>Pull back against the resistance, bending your elbows, squeeze your shoulder blades </a:t>
            </a:r>
          </a:p>
          <a:p>
            <a:pPr marL="457200" lvl="0" indent="-368300">
              <a:buSzPts val="2200"/>
            </a:pPr>
            <a:r>
              <a:rPr lang="en-US" sz="2400" dirty="0"/>
              <a:t>Slowly return to the starting position and repeat</a:t>
            </a:r>
            <a:endParaRPr lang="en-CA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F0404495-5EE3-F98B-2EB0-E465F1A455D2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  <p:sp>
        <p:nvSpPr>
          <p:cNvPr id="5" name="Google Shape;249;p30">
            <a:extLst>
              <a:ext uri="{FF2B5EF4-FFF2-40B4-BE49-F238E27FC236}">
                <a16:creationId xmlns:a16="http://schemas.microsoft.com/office/drawing/2014/main" id="{FC10F570-842A-37FA-4243-93BB999C8156}"/>
              </a:ext>
            </a:extLst>
          </p:cNvPr>
          <p:cNvSpPr txBox="1"/>
          <p:nvPr/>
        </p:nvSpPr>
        <p:spPr>
          <a:xfrm>
            <a:off x="1831746" y="1396289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>
                <a:ea typeface="Open Sans"/>
                <a:cs typeface="Open Sans"/>
                <a:sym typeface="Open Sans"/>
              </a:rPr>
              <a:t>Repeat up to 15 times</a:t>
            </a:r>
            <a:endParaRPr sz="1600" b="1" dirty="0"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99;p35">
            <a:extLst>
              <a:ext uri="{FF2B5EF4-FFF2-40B4-BE49-F238E27FC236}">
                <a16:creationId xmlns:a16="http://schemas.microsoft.com/office/drawing/2014/main" id="{A6CD7390-6762-F842-921A-1ECD09E53E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547" y="1838634"/>
            <a:ext cx="2526650" cy="365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0;p35">
            <a:extLst>
              <a:ext uri="{FF2B5EF4-FFF2-40B4-BE49-F238E27FC236}">
                <a16:creationId xmlns:a16="http://schemas.microsoft.com/office/drawing/2014/main" id="{D789CCB5-FA16-1826-8879-310593DDAF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534" y="1838634"/>
            <a:ext cx="2378649" cy="3657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717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80BD9-C45E-DB6C-1F06-47C69B76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0975-9928-A1E9-3D4E-A67BDEA8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Upright Row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6D5A8-430B-CCD0-15D4-59C1E12F7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22323"/>
            <a:ext cx="5278148" cy="3873909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standing in an upright position holding both ends of a resistance band that is looped under your feet</a:t>
            </a:r>
          </a:p>
          <a:p>
            <a:pPr marL="457200" lvl="0" indent="-368300">
              <a:buSzPts val="2200"/>
            </a:pPr>
            <a:r>
              <a:rPr lang="en-US" sz="2400" dirty="0"/>
              <a:t>Pull up on the band, keeping your hands close to your body, bending your elbows until your hands at chest height</a:t>
            </a:r>
          </a:p>
          <a:p>
            <a:pPr marL="457200" lvl="0" indent="-368300">
              <a:buSzPts val="2200"/>
            </a:pPr>
            <a:r>
              <a:rPr lang="en-US" sz="2400" dirty="0"/>
              <a:t>Lower hands back to starting position and repeat</a:t>
            </a:r>
          </a:p>
          <a:p>
            <a:pPr marL="457200" lvl="0" indent="0">
              <a:buNone/>
            </a:pPr>
            <a:endParaRPr lang="en-US" sz="2400" dirty="0"/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119C2104-2714-9682-F72E-1A8F903DDA37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03696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  <p:sp>
        <p:nvSpPr>
          <p:cNvPr id="5" name="Google Shape;249;p30">
            <a:extLst>
              <a:ext uri="{FF2B5EF4-FFF2-40B4-BE49-F238E27FC236}">
                <a16:creationId xmlns:a16="http://schemas.microsoft.com/office/drawing/2014/main" id="{DB770C5A-5DE9-6145-28CC-C9834D10D8B9}"/>
              </a:ext>
            </a:extLst>
          </p:cNvPr>
          <p:cNvSpPr txBox="1"/>
          <p:nvPr/>
        </p:nvSpPr>
        <p:spPr>
          <a:xfrm>
            <a:off x="1831746" y="1396289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>
                <a:ea typeface="Open Sans"/>
                <a:cs typeface="Open Sans"/>
                <a:sym typeface="Open Sans"/>
              </a:rPr>
              <a:t>Repeat up to 15 times</a:t>
            </a:r>
            <a:endParaRPr sz="1600" b="1" dirty="0"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310;p36">
            <a:extLst>
              <a:ext uri="{FF2B5EF4-FFF2-40B4-BE49-F238E27FC236}">
                <a16:creationId xmlns:a16="http://schemas.microsoft.com/office/drawing/2014/main" id="{8A8D6774-4734-7470-1998-53D3F7E109E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2450" y="1995394"/>
            <a:ext cx="2498974" cy="357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1;p36">
            <a:extLst>
              <a:ext uri="{FF2B5EF4-FFF2-40B4-BE49-F238E27FC236}">
                <a16:creationId xmlns:a16="http://schemas.microsoft.com/office/drawing/2014/main" id="{7C359923-E9B6-E4C7-D6EB-79D73180416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788" y="1999544"/>
            <a:ext cx="2498984" cy="3579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695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430A-69EA-BA21-DFB9-162ECF6D4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84E7EA-BEDA-4D09-1B7A-C935569465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D21C8D-E424-14DE-5603-899A9C0734D8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10003340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CA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SMART Goal Setting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CE5E0E-DF3A-07C6-6B5E-62A16FC537F6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4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FE2B34-AE42-1580-5969-52850FA3ED4D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950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96641-724A-6781-5A8F-7172D1D9A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7C9A-3436-4C5C-70D1-F34B1BA1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Goal Setting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9E11-C239-88C0-D11F-9B227270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340394" cy="4014147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In your </a:t>
            </a:r>
            <a:r>
              <a:rPr lang="en-US" sz="2400" b="1" dirty="0"/>
              <a:t>Strengthening and Resistance - Workshop Guide</a:t>
            </a:r>
            <a:r>
              <a:rPr lang="en-US" sz="2400" dirty="0"/>
              <a:t>, consider the following:</a:t>
            </a:r>
          </a:p>
          <a:p>
            <a:pPr marL="0" lvl="0" indent="0">
              <a:buNone/>
            </a:pPr>
            <a:r>
              <a:rPr lang="en-US" sz="2400" dirty="0"/>
              <a:t>This week…</a:t>
            </a:r>
          </a:p>
          <a:p>
            <a:pPr marL="1028700" lvl="0" indent="-457200">
              <a:buSzPts val="1800"/>
            </a:pPr>
            <a:r>
              <a:rPr lang="en-US" sz="2400" dirty="0"/>
              <a:t>decide how you want to continue with safe movement and bone health exercise</a:t>
            </a:r>
          </a:p>
          <a:p>
            <a:pPr marL="1028700" lvl="0" indent="-457200">
              <a:buSzPts val="1800"/>
            </a:pPr>
            <a:r>
              <a:rPr lang="en-US" sz="2400" dirty="0"/>
              <a:t>identify how you will take action to benefit from the information you have learned</a:t>
            </a:r>
          </a:p>
          <a:p>
            <a:pPr marL="1028700" lvl="0" indent="-457200">
              <a:spcAft>
                <a:spcPts val="1000"/>
              </a:spcAft>
              <a:buSzPts val="1800"/>
            </a:pPr>
            <a:r>
              <a:rPr lang="en-US" sz="2400" dirty="0"/>
              <a:t>identify goals that will help you stay motivated</a:t>
            </a:r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A38428DE-A8F6-6831-28A6-A2FBC7D6A1CC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556296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 personal exercise routine for bone health by setting a SMART goal for strength training.</a:t>
            </a:r>
          </a:p>
        </p:txBody>
      </p:sp>
    </p:spTree>
    <p:extLst>
      <p:ext uri="{BB962C8B-B14F-4D97-AF65-F5344CB8AC3E}">
        <p14:creationId xmlns:p14="http://schemas.microsoft.com/office/powerpoint/2010/main" val="3048666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778B7-A00E-8C0D-3BB3-9503412D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32EC-9054-8311-3CEB-13084370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set goals?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AC24B-4BB3-763A-94CB-CAEC02ED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800" dirty="0"/>
              <a:t>Setting </a:t>
            </a:r>
            <a:r>
              <a:rPr lang="en-US" sz="2800" b="1" dirty="0"/>
              <a:t>SMART</a:t>
            </a:r>
            <a:r>
              <a:rPr lang="en-US" sz="2800" dirty="0"/>
              <a:t> goals helps you make clear, successful changes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800" b="1" dirty="0"/>
              <a:t>S</a:t>
            </a:r>
            <a:r>
              <a:rPr lang="en-US" sz="2800" dirty="0"/>
              <a:t>pecific 		</a:t>
            </a:r>
            <a:r>
              <a:rPr lang="en-US" sz="2400" dirty="0"/>
              <a:t>How will I do it? What, how much, when, how often?</a:t>
            </a: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800" b="1" dirty="0"/>
              <a:t>M</a:t>
            </a:r>
            <a:r>
              <a:rPr lang="en-US" sz="2800" dirty="0"/>
              <a:t>easurable		</a:t>
            </a:r>
            <a:r>
              <a:rPr lang="en-US" sz="2400" dirty="0"/>
              <a:t>How will I measure it? What will it look like to achieve my goal?</a:t>
            </a: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800" b="1" dirty="0"/>
              <a:t>A</a:t>
            </a:r>
            <a:r>
              <a:rPr lang="en-US" sz="2800" dirty="0"/>
              <a:t>chievable 		</a:t>
            </a:r>
            <a:r>
              <a:rPr lang="en-US" sz="2400" dirty="0"/>
              <a:t>Can I do it? Can I keep doing it? Start small and build momentum.</a:t>
            </a: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800" b="1" dirty="0"/>
              <a:t>R</a:t>
            </a:r>
            <a:r>
              <a:rPr lang="en-US" sz="2800" dirty="0"/>
              <a:t>ealistic		</a:t>
            </a:r>
            <a:r>
              <a:rPr lang="en-US" sz="2400" dirty="0"/>
              <a:t>Is it within reach? Does my goal fit into your everyday life?</a:t>
            </a:r>
            <a:endParaRPr lang="en-US" sz="28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800" b="1" dirty="0"/>
              <a:t>T</a:t>
            </a:r>
            <a:r>
              <a:rPr lang="en-US" sz="2800" dirty="0"/>
              <a:t>ime-oriented	</a:t>
            </a:r>
            <a:r>
              <a:rPr lang="en-US" sz="2400" dirty="0"/>
              <a:t>When will I meet my goal?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/>
          </a:p>
          <a:p>
            <a:endParaRPr lang="en-CA" sz="28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A1D04983-F71B-21FE-8BB6-4718916BA571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351593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 personal exercise routine for bone health by setting a SMART goal for strength training.</a:t>
            </a:r>
          </a:p>
        </p:txBody>
      </p:sp>
    </p:spTree>
    <p:extLst>
      <p:ext uri="{BB962C8B-B14F-4D97-AF65-F5344CB8AC3E}">
        <p14:creationId xmlns:p14="http://schemas.microsoft.com/office/powerpoint/2010/main" val="220953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B6F4F-9A0F-C2D4-456B-72A258A34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9DC1D-F329-4FDB-5207-F59FD4D0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to Stay Motivated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86DB1-B6CC-4CCB-0CF5-9282DEDA2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SzPts val="1800"/>
            </a:pPr>
            <a:r>
              <a:rPr lang="en-US" sz="2400" dirty="0"/>
              <a:t>schedule exercise into your week</a:t>
            </a:r>
          </a:p>
          <a:p>
            <a:pPr lvl="0">
              <a:buSzPts val="1800"/>
            </a:pPr>
            <a:r>
              <a:rPr lang="en-US" sz="2400" dirty="0"/>
              <a:t>use the words “I will”, not “ I will try…”</a:t>
            </a:r>
          </a:p>
          <a:p>
            <a:pPr lvl="0">
              <a:buSzPts val="1800"/>
            </a:pPr>
            <a:r>
              <a:rPr lang="en-US" sz="2400" dirty="0"/>
              <a:t>choose a goal that is meaningful to you</a:t>
            </a:r>
          </a:p>
          <a:p>
            <a:pPr lvl="0">
              <a:buSzPts val="1800"/>
            </a:pPr>
            <a:r>
              <a:rPr lang="en-US" sz="2400" dirty="0"/>
              <a:t>big goals need to be broken down into smaller steps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but always keep your big goals in mind</a:t>
            </a:r>
          </a:p>
          <a:p>
            <a:pPr lvl="0">
              <a:buSzPts val="1800"/>
            </a:pPr>
            <a:r>
              <a:rPr lang="en-US" sz="2400" dirty="0"/>
              <a:t>reach out for support - recruit a “cheer team”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5" name="Google Shape;158;p20">
            <a:extLst>
              <a:ext uri="{FF2B5EF4-FFF2-40B4-BE49-F238E27FC236}">
                <a16:creationId xmlns:a16="http://schemas.microsoft.com/office/drawing/2014/main" id="{F4346239-3A56-94F8-03E2-67356DA58287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351593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 personal exercise routine for bone health by setting a SMART goal for strength training.</a:t>
            </a:r>
          </a:p>
        </p:txBody>
      </p:sp>
    </p:spTree>
    <p:extLst>
      <p:ext uri="{BB962C8B-B14F-4D97-AF65-F5344CB8AC3E}">
        <p14:creationId xmlns:p14="http://schemas.microsoft.com/office/powerpoint/2010/main" val="1257534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730D7-B579-1B13-D3E7-5B8EDD3BE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D863-2CCF-6F10-8B10-65393C75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Cool-down Activity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7AAF8-7A81-4FAB-93C0-69BA26BB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014147"/>
          </a:xfrm>
        </p:spPr>
        <p:txBody>
          <a:bodyPr>
            <a:normAutofit/>
          </a:bodyPr>
          <a:lstStyle/>
          <a:p>
            <a:r>
              <a:rPr lang="en-US" sz="2400" dirty="0"/>
              <a:t>Review your </a:t>
            </a:r>
            <a:r>
              <a:rPr lang="en-US" sz="2400" b="1" dirty="0"/>
              <a:t>Get Active Questionnaire </a:t>
            </a:r>
            <a:r>
              <a:rPr lang="en-US" sz="2400" dirty="0"/>
              <a:t>from the Starter Activity. In your </a:t>
            </a:r>
            <a:r>
              <a:rPr lang="en-US" sz="2400" b="1" dirty="0"/>
              <a:t>Workshop Guide</a:t>
            </a:r>
            <a:r>
              <a:rPr lang="en-US" sz="2400" dirty="0"/>
              <a:t>, consider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what changes do you need to make to your daily routine?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how can you make these changes?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which areas should you focus on first?</a:t>
            </a:r>
          </a:p>
          <a:p>
            <a:pPr lvl="0" indent="-457200"/>
            <a:endParaRPr lang="en-US" sz="2400" dirty="0"/>
          </a:p>
          <a:p>
            <a:pPr lvl="0">
              <a:buSzPts val="1800"/>
            </a:pPr>
            <a:r>
              <a:rPr lang="en-US" sz="2400" dirty="0"/>
              <a:t>Create a SMART goal for improving your exercise routine that you can work towards over the next week </a:t>
            </a:r>
          </a:p>
          <a:p>
            <a:endParaRPr lang="en-CA" sz="2400" dirty="0"/>
          </a:p>
        </p:txBody>
      </p:sp>
      <p:sp>
        <p:nvSpPr>
          <p:cNvPr id="4" name="Google Shape;158;p20">
            <a:extLst>
              <a:ext uri="{FF2B5EF4-FFF2-40B4-BE49-F238E27FC236}">
                <a16:creationId xmlns:a16="http://schemas.microsoft.com/office/drawing/2014/main" id="{BEA541C4-0BB3-5AD3-6BEF-EC0629DF61C6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1030019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identify what I am doing well and what I can improve on in terms of exercise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4257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332C0C-8D13-710B-5C85-8ED8714E6A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8BFF8-C1E9-B34B-A836-6C08379B81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240" y="1989138"/>
            <a:ext cx="4978521" cy="4008539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1. Exercise Guidelines</a:t>
            </a:r>
          </a:p>
          <a:p>
            <a:pPr marL="685800" lvl="0">
              <a:spcBef>
                <a:spcPts val="0"/>
              </a:spcBef>
            </a:pPr>
            <a:endParaRPr lang="en-US" sz="1400" dirty="0"/>
          </a:p>
          <a:p>
            <a:pPr marL="354013" lvl="0" indent="-354013">
              <a:spcBef>
                <a:spcPts val="0"/>
              </a:spcBef>
              <a:buSzPts val="2800"/>
            </a:pPr>
            <a:r>
              <a:rPr lang="en-US" sz="2400" dirty="0"/>
              <a:t>2. Lower Body Strength Exercise Routine</a:t>
            </a:r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marL="354013" lvl="0" indent="-354013">
              <a:spcBef>
                <a:spcPts val="0"/>
              </a:spcBef>
              <a:buSzPts val="2800"/>
            </a:pPr>
            <a:r>
              <a:rPr lang="en-US" sz="2400" dirty="0"/>
              <a:t>3. Upper Body and Upper Back Strength Exercise Routine</a:t>
            </a:r>
          </a:p>
          <a:p>
            <a:pPr lvl="0">
              <a:spcBef>
                <a:spcPts val="0"/>
              </a:spcBef>
            </a:pPr>
            <a:endParaRPr lang="en-US" sz="1400" dirty="0"/>
          </a:p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4. SMART Goal Setting</a:t>
            </a:r>
          </a:p>
          <a:p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58CB113-C415-7626-AC4F-B889F3153562}"/>
              </a:ext>
            </a:extLst>
          </p:cNvPr>
          <p:cNvSpPr txBox="1">
            <a:spLocks/>
          </p:cNvSpPr>
          <p:nvPr/>
        </p:nvSpPr>
        <p:spPr>
          <a:xfrm>
            <a:off x="7944431" y="6438957"/>
            <a:ext cx="3910047" cy="43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0" dirty="0">
                <a:solidFill>
                  <a:schemeClr val="tx2"/>
                </a:solidFill>
                <a:latin typeface="+mn-lt"/>
              </a:rPr>
              <a:t>Data-Driven. People-Led. Outcome-Focused.</a:t>
            </a:r>
            <a:endParaRPr lang="en-CA" sz="95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1551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907B-CDBF-6F3D-4E2B-0CA436A26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111D-C1CC-587C-DA5C-8574EAA7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9221E-193A-A48C-0A05-4BD8E033D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sz="2200" dirty="0"/>
              <a:t>Osteoporosis Canada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sz="2200" dirty="0"/>
              <a:t>osteoporosis.ca</a:t>
            </a:r>
          </a:p>
          <a:p>
            <a:pPr lvl="0" indent="0">
              <a:spcBef>
                <a:spcPts val="0"/>
              </a:spcBef>
              <a:buNone/>
            </a:pPr>
            <a:endParaRPr lang="en-US" sz="2200" dirty="0"/>
          </a:p>
          <a:p>
            <a:pPr lvl="0" indent="0">
              <a:spcBef>
                <a:spcPts val="0"/>
              </a:spcBef>
              <a:buNone/>
            </a:pPr>
            <a:r>
              <a:rPr lang="en-US" sz="2200" dirty="0"/>
              <a:t>Dr. David Hanley Osteoporosis Centre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sz="2200" dirty="0"/>
              <a:t>osteoporosiscalgary.com</a:t>
            </a:r>
          </a:p>
          <a:p>
            <a:pPr lvl="0" indent="0">
              <a:spcBef>
                <a:spcPts val="0"/>
              </a:spcBef>
              <a:buNone/>
            </a:pPr>
            <a:endParaRPr lang="en-US" sz="2200" dirty="0"/>
          </a:p>
          <a:p>
            <a:pPr lvl="0" indent="0">
              <a:spcBef>
                <a:spcPts val="0"/>
              </a:spcBef>
              <a:buNone/>
            </a:pPr>
            <a:r>
              <a:rPr lang="en-US" sz="2200" dirty="0"/>
              <a:t>National Osteoporosis Foundation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sz="2200" dirty="0"/>
              <a:t>nof.org</a:t>
            </a:r>
          </a:p>
          <a:p>
            <a:pPr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483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7BBC-3DDE-62B9-8E8F-C0D5B470E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  <a:endParaRPr lang="en-CA" dirty="0"/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EFEBCC5A-7858-5C77-C92B-8A7F7C7D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0" y="1951694"/>
            <a:ext cx="2743200" cy="64313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21A8161-DC66-4961-C08C-149F6038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07" y="1916373"/>
            <a:ext cx="2621973" cy="713777"/>
          </a:xfrm>
          <a:prstGeom prst="rect">
            <a:avLst/>
          </a:prstGeom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C4C06C91-25A5-0AD3-7CAD-35C658EFC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131" y="3739024"/>
            <a:ext cx="1868632" cy="1180850"/>
          </a:xfrm>
          <a:prstGeom prst="rect">
            <a:avLst/>
          </a:prstGeom>
        </p:spPr>
      </p:pic>
      <p:pic>
        <p:nvPicPr>
          <p:cNvPr id="8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368B5B-777F-C63A-64FD-5B744E5B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283" y="3763545"/>
            <a:ext cx="1666875" cy="1171575"/>
          </a:xfrm>
          <a:prstGeom prst="rect">
            <a:avLst/>
          </a:prstGeom>
        </p:spPr>
      </p:pic>
      <p:pic>
        <p:nvPicPr>
          <p:cNvPr id="9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28FEB48-5AEA-EB71-73DB-426B384CF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962" y="3591666"/>
            <a:ext cx="2085110" cy="1340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BCA40-28FF-A5C0-642B-D8B06DA0C0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88" y="2019639"/>
            <a:ext cx="3332359" cy="4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1067-AF0B-21F7-847D-F5F2362F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C3699-03D9-F9E7-2FB1-533AA2868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0">
              <a:spcBef>
                <a:spcPts val="0"/>
              </a:spcBef>
              <a:buNone/>
            </a:pPr>
            <a:r>
              <a:rPr lang="en-US" dirty="0"/>
              <a:t>Osteoporosis Canada. (2018). </a:t>
            </a:r>
            <a:r>
              <a:rPr lang="en-US" i="1" dirty="0"/>
              <a:t>Too Fit to Fracture: Managing Osteoporosis through Exercise.</a:t>
            </a: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Alberta Health Services. (2013). </a:t>
            </a:r>
            <a:r>
              <a:rPr lang="en-US" i="1" dirty="0"/>
              <a:t>Osteoporosis/Bone Health Education Program. </a:t>
            </a:r>
            <a:r>
              <a:rPr lang="en-US" dirty="0"/>
              <a:t>(pp. 51).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Alberta Health Services. (2012). </a:t>
            </a:r>
            <a:r>
              <a:rPr lang="en-US" i="1" dirty="0"/>
              <a:t>Better Bones 4 Life: Learning to Exercise and Move with Osteopenia or Osteoporosis.</a:t>
            </a:r>
            <a:r>
              <a:rPr lang="en-US" dirty="0"/>
              <a:t> (pp. 36-45)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Osteoporosis Australia. (2011). </a:t>
            </a:r>
            <a:r>
              <a:rPr lang="en-US" i="1" dirty="0"/>
              <a:t>Australia Strengthening for Bone Health.</a:t>
            </a:r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3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CD7C4E-88F9-9CF9-7FE7-0E2040FF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3D406-5452-882A-2A59-016FCCA8E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I will be able to…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marL="850900" lvl="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400" dirty="0"/>
              <a:t>Assess my personal activity level in relation to both the Canadian Physical Activity Guidelines and the Osteoporosis Canada recommendations for bone health</a:t>
            </a:r>
          </a:p>
          <a:p>
            <a:pPr marL="850900" lvl="0">
              <a:lnSpc>
                <a:spcPct val="115000"/>
              </a:lnSpc>
              <a:buSzPts val="2000"/>
            </a:pPr>
            <a:r>
              <a:rPr lang="en-US" sz="2400" dirty="0"/>
              <a:t>Identify what I am doing well and what I can improve on in terms of exercise for bone health</a:t>
            </a:r>
          </a:p>
          <a:p>
            <a:pPr marL="787400" lvl="0">
              <a:lnSpc>
                <a:spcPct val="115000"/>
              </a:lnSpc>
              <a:buSzPts val="2000"/>
            </a:pPr>
            <a:r>
              <a:rPr lang="en-US" sz="2400" dirty="0"/>
              <a:t>Briefly explain the significance of strength exercises in managing my bone health</a:t>
            </a:r>
          </a:p>
          <a:p>
            <a:pPr marL="850900" lvl="0">
              <a:lnSpc>
                <a:spcPct val="115000"/>
              </a:lnSpc>
              <a:buSzPts val="2000"/>
            </a:pPr>
            <a:r>
              <a:rPr lang="en-US" sz="2400" dirty="0"/>
              <a:t>Perform strengthening exercises safely and correctly </a:t>
            </a:r>
          </a:p>
          <a:p>
            <a:pPr marL="850900" lvl="0">
              <a:lnSpc>
                <a:spcPct val="115000"/>
              </a:lnSpc>
              <a:buSzPts val="2000"/>
            </a:pPr>
            <a:r>
              <a:rPr lang="en-US" sz="2400" dirty="0"/>
              <a:t>Create a personal exercise routine for bone health by setting a SMART goal for strength training</a:t>
            </a:r>
          </a:p>
          <a:p>
            <a:pPr marL="0" lvl="0" indent="0">
              <a:lnSpc>
                <a:spcPct val="115000"/>
              </a:lnSpc>
              <a:buNone/>
            </a:pPr>
            <a:endParaRPr lang="en-US" sz="2400" dirty="0"/>
          </a:p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5659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C95A0-DD6A-F29A-BDD0-9F6449DCE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2F6CB83-8F86-8E54-5C22-B821C3E82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748" y="1584959"/>
            <a:ext cx="8417726" cy="42398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C45107-6A22-5F76-38E9-5F17DD9D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the slides</a:t>
            </a:r>
            <a:endParaRPr lang="en-C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050991C-B494-1E52-1766-714A9E8E2655}"/>
              </a:ext>
            </a:extLst>
          </p:cNvPr>
          <p:cNvSpPr/>
          <p:nvPr/>
        </p:nvSpPr>
        <p:spPr>
          <a:xfrm>
            <a:off x="1931306" y="1783062"/>
            <a:ext cx="4521200" cy="64863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4FB6E9-DFA5-179E-9C25-2E791D767E14}"/>
              </a:ext>
            </a:extLst>
          </p:cNvPr>
          <p:cNvSpPr/>
          <p:nvPr/>
        </p:nvSpPr>
        <p:spPr>
          <a:xfrm>
            <a:off x="2177175" y="2544895"/>
            <a:ext cx="3170044" cy="281958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44547A-582C-BD75-909D-FF962A13A533}"/>
              </a:ext>
            </a:extLst>
          </p:cNvPr>
          <p:cNvSpPr/>
          <p:nvPr/>
        </p:nvSpPr>
        <p:spPr>
          <a:xfrm>
            <a:off x="2150576" y="5451980"/>
            <a:ext cx="4301930" cy="44144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8C80B0-29AC-5BA8-F6C6-5685E19E2745}"/>
              </a:ext>
            </a:extLst>
          </p:cNvPr>
          <p:cNvSpPr/>
          <p:nvPr/>
        </p:nvSpPr>
        <p:spPr>
          <a:xfrm>
            <a:off x="5269510" y="2387989"/>
            <a:ext cx="4181582" cy="187378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Google Shape;134;p17">
            <a:extLst>
              <a:ext uri="{FF2B5EF4-FFF2-40B4-BE49-F238E27FC236}">
                <a16:creationId xmlns:a16="http://schemas.microsoft.com/office/drawing/2014/main" id="{05422CB3-FBE7-F736-3EC7-9AC2A90518F9}"/>
              </a:ext>
            </a:extLst>
          </p:cNvPr>
          <p:cNvSpPr txBox="1">
            <a:spLocks/>
          </p:cNvSpPr>
          <p:nvPr/>
        </p:nvSpPr>
        <p:spPr>
          <a:xfrm>
            <a:off x="9258735" y="1825217"/>
            <a:ext cx="2933265" cy="37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title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key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learning objective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4" name="Google Shape;136;p17">
            <a:extLst>
              <a:ext uri="{FF2B5EF4-FFF2-40B4-BE49-F238E27FC236}">
                <a16:creationId xmlns:a16="http://schemas.microsoft.com/office/drawing/2014/main" id="{29EAF0A6-9E99-E153-ECDB-8F778BEC3BE3}"/>
              </a:ext>
            </a:extLst>
          </p:cNvPr>
          <p:cNvCxnSpPr>
            <a:cxnSpLocks/>
          </p:cNvCxnSpPr>
          <p:nvPr/>
        </p:nvCxnSpPr>
        <p:spPr>
          <a:xfrm flipH="1">
            <a:off x="5622437" y="2048746"/>
            <a:ext cx="3828655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37;p17">
            <a:extLst>
              <a:ext uri="{FF2B5EF4-FFF2-40B4-BE49-F238E27FC236}">
                <a16:creationId xmlns:a16="http://schemas.microsoft.com/office/drawing/2014/main" id="{09354187-DA92-22DD-1488-FDCC06FD281F}"/>
              </a:ext>
            </a:extLst>
          </p:cNvPr>
          <p:cNvCxnSpPr>
            <a:cxnSpLocks/>
          </p:cNvCxnSpPr>
          <p:nvPr/>
        </p:nvCxnSpPr>
        <p:spPr>
          <a:xfrm flipH="1">
            <a:off x="8783451" y="3429000"/>
            <a:ext cx="66764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38;p17">
            <a:extLst>
              <a:ext uri="{FF2B5EF4-FFF2-40B4-BE49-F238E27FC236}">
                <a16:creationId xmlns:a16="http://schemas.microsoft.com/office/drawing/2014/main" id="{DEF20235-304D-4439-E63C-448F5A1D9408}"/>
              </a:ext>
            </a:extLst>
          </p:cNvPr>
          <p:cNvCxnSpPr>
            <a:cxnSpLocks/>
          </p:cNvCxnSpPr>
          <p:nvPr/>
        </p:nvCxnSpPr>
        <p:spPr>
          <a:xfrm flipH="1">
            <a:off x="5876357" y="4502032"/>
            <a:ext cx="3574735" cy="914165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134;p17">
            <a:extLst>
              <a:ext uri="{FF2B5EF4-FFF2-40B4-BE49-F238E27FC236}">
                <a16:creationId xmlns:a16="http://schemas.microsoft.com/office/drawing/2014/main" id="{BA7B62B7-D235-AF3E-B975-802E7F414105}"/>
              </a:ext>
            </a:extLst>
          </p:cNvPr>
          <p:cNvSpPr txBox="1">
            <a:spLocks/>
          </p:cNvSpPr>
          <p:nvPr/>
        </p:nvSpPr>
        <p:spPr>
          <a:xfrm>
            <a:off x="267956" y="2792956"/>
            <a:ext cx="1882620" cy="890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image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3" name="Google Shape;135;p17">
            <a:extLst>
              <a:ext uri="{FF2B5EF4-FFF2-40B4-BE49-F238E27FC236}">
                <a16:creationId xmlns:a16="http://schemas.microsoft.com/office/drawing/2014/main" id="{621DDDD4-13D8-1140-C57A-B5256300340B}"/>
              </a:ext>
            </a:extLst>
          </p:cNvPr>
          <p:cNvCxnSpPr>
            <a:cxnSpLocks/>
          </p:cNvCxnSpPr>
          <p:nvPr/>
        </p:nvCxnSpPr>
        <p:spPr>
          <a:xfrm>
            <a:off x="1564640" y="3149600"/>
            <a:ext cx="1176268" cy="15212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82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9115A-7D9E-F803-0832-1459CD18D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D959-35E5-6C47-4665-6A5E8C2F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Guide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12254-8927-1B18-3BF4-58A6DD2B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927123"/>
            <a:ext cx="10515600" cy="390630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As we progress through this workshop, please ensure to complete the appropriate sections of the </a:t>
            </a:r>
            <a:r>
              <a:rPr lang="en-US" sz="2400" b="1" dirty="0"/>
              <a:t>Workshop Guide</a:t>
            </a:r>
            <a:r>
              <a:rPr lang="en-US" sz="2400" dirty="0"/>
              <a:t> provided for you.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This will be your quick reference following this workshop to aid you on your bone health journey.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marL="685800"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72924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8874E-9FE3-3450-94C2-A34CBD3C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BF49D7-8700-C4B3-BB3C-AD113092CE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AA0057-ECF1-3AB6-120D-C0557A3394E0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9144000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CA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Exercise Guidelines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9715D21-1095-D33E-349E-92570A4215CC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1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2D9F7D-A986-DE38-ECC2-7B9B2C98E2D4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9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B28EF-8C53-929A-A49A-B2B4FEC4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19E20E-D8B3-7FBF-E5E6-17FFE418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Physical Activity Guidelines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7566E-723A-B53A-70CB-3B9FF8DE0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To achieve </a:t>
            </a:r>
            <a:r>
              <a:rPr lang="en-US" sz="2400" b="1" dirty="0"/>
              <a:t>health benefits</a:t>
            </a:r>
            <a:r>
              <a:rPr lang="en-US" sz="2400" dirty="0"/>
              <a:t>, adults aged 18-64 should:</a:t>
            </a:r>
          </a:p>
          <a:p>
            <a:pPr marL="1028700" lvl="0" indent="-457200">
              <a:buSzPts val="1800"/>
            </a:pPr>
            <a:r>
              <a:rPr lang="en-US" sz="2400" dirty="0"/>
              <a:t>accumulate at least 150 minutes of moderate-to-vigorous intensity aerobic physical activity per week, in bouts of 10 minutes or more</a:t>
            </a:r>
          </a:p>
          <a:p>
            <a:pPr marL="1028700" lvl="0" indent="-457200">
              <a:buSzPts val="1800"/>
            </a:pPr>
            <a:r>
              <a:rPr lang="en-US" sz="2400" dirty="0"/>
              <a:t>perform muscle and bone strengthening activities using major muscle groups, at least 2 days per week</a:t>
            </a:r>
          </a:p>
          <a:p>
            <a:pPr marL="0" lvl="0" indent="0">
              <a:buNone/>
            </a:pPr>
            <a:r>
              <a:rPr lang="en-US" sz="2400" dirty="0"/>
              <a:t>65 years and older:</a:t>
            </a:r>
          </a:p>
          <a:p>
            <a:pPr marL="1028700" lvl="0" indent="-457200">
              <a:buSzPts val="1800"/>
            </a:pPr>
            <a:r>
              <a:rPr lang="en-US" sz="2400" dirty="0"/>
              <a:t>as above + physical activities to enhance balance and prevent falls</a:t>
            </a:r>
          </a:p>
          <a:p>
            <a:pPr lvl="0" indent="0"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E60C7AD2-F548-C3FF-A59C-717C55B138AA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assess my personal activity level in relation to both the Canadian Physical Activity Guidelines and the Osteoporosis Canada recommendations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301216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DB164-F4F9-3CC9-15F7-14CB9E55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718AE7-12D3-C22D-FBD1-1900DCDB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for Bone Health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46DC8-8C29-50DC-25C4-93E569093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Osteoporosis Canada recommends:</a:t>
            </a:r>
          </a:p>
          <a:p>
            <a:pPr marL="1028700" lvl="0" indent="-457200">
              <a:buSzPts val="1800"/>
            </a:pPr>
            <a:r>
              <a:rPr lang="en-US" sz="2400" dirty="0"/>
              <a:t>at least 150 minutes of moderate-to-vigorous intensity aerobic physical activity per week, in bouts of 10 minutes or more - </a:t>
            </a:r>
            <a:r>
              <a:rPr lang="en-US" sz="2400" b="1" dirty="0"/>
              <a:t>weight-bearing</a:t>
            </a:r>
            <a:r>
              <a:rPr lang="en-US" sz="2400" dirty="0"/>
              <a:t> is better</a:t>
            </a:r>
          </a:p>
          <a:p>
            <a:pPr marL="1028700" lvl="0" indent="-457200">
              <a:buSzPts val="1800"/>
            </a:pPr>
            <a:r>
              <a:rPr lang="en-US" sz="2400" dirty="0"/>
              <a:t>muscle and bone strengthening activities using major muscle groups, at least 2 days per week</a:t>
            </a:r>
          </a:p>
          <a:p>
            <a:pPr marL="1028700" lvl="0" indent="-457200">
              <a:buSzPts val="1800"/>
            </a:pPr>
            <a:r>
              <a:rPr lang="en-US" sz="2400" dirty="0"/>
              <a:t>physical activities to enhance balance and prevent falls daily</a:t>
            </a:r>
          </a:p>
          <a:p>
            <a:pPr marL="1028700" lvl="0" indent="-457200">
              <a:buSzPts val="1800"/>
            </a:pPr>
            <a:r>
              <a:rPr lang="en-US" sz="2400" dirty="0"/>
              <a:t>practice spine sparing strategies and good posture daily</a:t>
            </a:r>
          </a:p>
          <a:p>
            <a:pPr lvl="0" indent="0"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B7A16196-5A49-C3AD-6634-4B428C1431F0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assess my personal activity level in relation to both the Canadian Physical Activity Guidelines and the Osteoporosis Canada recommendations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226995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IHO">
  <a:themeElements>
    <a:clrScheme name="IIHO">
      <a:dk1>
        <a:srgbClr val="000000"/>
      </a:dk1>
      <a:lt1>
        <a:srgbClr val="FFFFFF"/>
      </a:lt1>
      <a:dk2>
        <a:srgbClr val="1C365D"/>
      </a:dk2>
      <a:lt2>
        <a:srgbClr val="F9F9F9"/>
      </a:lt2>
      <a:accent1>
        <a:srgbClr val="1C365D"/>
      </a:accent1>
      <a:accent2>
        <a:srgbClr val="000000"/>
      </a:accent2>
      <a:accent3>
        <a:srgbClr val="EF4C4B"/>
      </a:accent3>
      <a:accent4>
        <a:srgbClr val="10B0E6"/>
      </a:accent4>
      <a:accent5>
        <a:srgbClr val="F05920"/>
      </a:accent5>
      <a:accent6>
        <a:srgbClr val="5954AA"/>
      </a:accent6>
      <a:hlink>
        <a:srgbClr val="F58F68"/>
      </a:hlink>
      <a:folHlink>
        <a:srgbClr val="6596AC"/>
      </a:folHlink>
    </a:clrScheme>
    <a:fontScheme name="IIHO - Presentation">
      <a:majorFont>
        <a:latin typeface="Gotham Medium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2M Theme" id="{C1A08E20-3184-495C-AAD3-44D70DE9E3D6}" vid="{2E43031F-31BC-4170-A6D7-72B4ED18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lder" ma:contentTypeID="0x01200063CA55308799244BAA56CFB9708BAE76" ma:contentTypeVersion="0" ma:contentTypeDescription="Create a new folder." ma:contentTypeScope="" ma:versionID="3aa438f6352858d72faad4e45af5a6e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1014dae61cc99f9ffdb2503fba242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temChildCount" minOccurs="0"/>
                <xsd:element ref="ns1:FolderChild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temChildCount" ma:index="3" nillable="true" ma:displayName="Item Child Count" ma:hidden="true" ma:list="Docs" ma:internalName="ItemChildCount" ma:readOnly="true" ma:showField="ItemChildCount">
      <xsd:simpleType>
        <xsd:restriction base="dms:Lookup"/>
      </xsd:simpleType>
    </xsd:element>
    <xsd:element name="FolderChildCount" ma:index="4" nillable="true" ma:displayName="Folder Child Count" ma:hidden="true" ma:list="Docs" ma:internalName="FolderChildCount" ma:readOnly="true" ma:showField="FolderChildCount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ListForm</Display>
  <Edit>ListForm</Edit>
  <New>ListForm</New>
</FormTemplates>
</file>

<file path=customXml/itemProps1.xml><?xml version="1.0" encoding="utf-8"?>
<ds:datastoreItem xmlns:ds="http://schemas.openxmlformats.org/officeDocument/2006/customXml" ds:itemID="{4B67E44F-F7EA-4713-9460-A11D829BD997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CF7DDF-0555-4B18-869A-E83095CA0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213EA8-406F-4959-93D7-2FFC29128B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4094</TotalTime>
  <Words>1651</Words>
  <Application>Microsoft Office PowerPoint</Application>
  <PresentationFormat>Widescreen</PresentationFormat>
  <Paragraphs>211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Source Sans Pro</vt:lpstr>
      <vt:lpstr>Lato</vt:lpstr>
      <vt:lpstr>Calibri</vt:lpstr>
      <vt:lpstr>Gotham Medium</vt:lpstr>
      <vt:lpstr>Lato SemiBold</vt:lpstr>
      <vt:lpstr>Open Sans</vt:lpstr>
      <vt:lpstr>Arial</vt:lpstr>
      <vt:lpstr>Golos Text</vt:lpstr>
      <vt:lpstr>IIHO</vt:lpstr>
      <vt:lpstr>Strengthening and Resistance Exercises </vt:lpstr>
      <vt:lpstr>Starter Activity</vt:lpstr>
      <vt:lpstr>PowerPoint Presentation</vt:lpstr>
      <vt:lpstr>Learning Objectives</vt:lpstr>
      <vt:lpstr>How to navigate the slides</vt:lpstr>
      <vt:lpstr>Workshop Guide</vt:lpstr>
      <vt:lpstr>PowerPoint Presentation</vt:lpstr>
      <vt:lpstr>Canadian Physical Activity Guidelines</vt:lpstr>
      <vt:lpstr>Exercise for Bone Health</vt:lpstr>
      <vt:lpstr>What is Strength Training?</vt:lpstr>
      <vt:lpstr>What is Strength Training?</vt:lpstr>
      <vt:lpstr>Why Should I Strength Train?</vt:lpstr>
      <vt:lpstr>General Rules of Strength Training</vt:lpstr>
      <vt:lpstr>Before You Start Exercising</vt:lpstr>
      <vt:lpstr>Osteoporosis and Spine Fracture</vt:lpstr>
      <vt:lpstr>When Exercising</vt:lpstr>
      <vt:lpstr>PowerPoint Presentation</vt:lpstr>
      <vt:lpstr>Squat</vt:lpstr>
      <vt:lpstr>Heel Raise</vt:lpstr>
      <vt:lpstr>Step Up</vt:lpstr>
      <vt:lpstr>PowerPoint Presentation</vt:lpstr>
      <vt:lpstr>Wall Push Ups</vt:lpstr>
      <vt:lpstr>Standing Row</vt:lpstr>
      <vt:lpstr>Upright Row</vt:lpstr>
      <vt:lpstr>PowerPoint Presentation</vt:lpstr>
      <vt:lpstr>Planning and Goal Setting</vt:lpstr>
      <vt:lpstr>How do I set goals?</vt:lpstr>
      <vt:lpstr>Hints to Stay Motivated</vt:lpstr>
      <vt:lpstr>Cool-down Activity</vt:lpstr>
      <vt:lpstr>Additional Resources</vt:lpstr>
      <vt:lpstr>SPONSORS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for Improved  Health Outcomes</dc:title>
  <dc:creator>kreczek@albertaboneandjoint.com</dc:creator>
  <cp:lastModifiedBy>Katelyn Reczek</cp:lastModifiedBy>
  <cp:revision>243</cp:revision>
  <dcterms:created xsi:type="dcterms:W3CDTF">2024-10-10T15:42:02Z</dcterms:created>
  <dcterms:modified xsi:type="dcterms:W3CDTF">2026-06-12T17:00:43Z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0x01200063CA55308799244BAA56CFB9708BAE76</vt:lpwstr>
  </property>
  <property fmtid="{D5CDD505-2E9C-101B-9397-08002B2CF9AE}" pid="3" name="TaxKeyword">
    <vt:lpwstr/>
  </property>
  <property fmtid="{D5CDD505-2E9C-101B-9397-08002B2CF9AE}" pid="4" name="id36a9f0712845ca955fcb0a3e929228">
    <vt:lpwstr/>
  </property>
  <property fmtid="{D5CDD505-2E9C-101B-9397-08002B2CF9AE}" pid="5" name="PresentationType">
    <vt:lpwstr/>
  </property>
  <property fmtid="{D5CDD505-2E9C-101B-9397-08002B2CF9AE}" pid="6" name="jde21c1f01e54cd7967ea90ca4fa1413">
    <vt:lpwstr/>
  </property>
  <property fmtid="{D5CDD505-2E9C-101B-9397-08002B2CF9AE}" pid="7" name="xd_ProgID">
    <vt:lpwstr/>
  </property>
  <property fmtid="{D5CDD505-2E9C-101B-9397-08002B2CF9AE}" pid="8" name="MediaServiceImageTags">
    <vt:lpwstr/>
  </property>
  <property fmtid="{D5CDD505-2E9C-101B-9397-08002B2CF9AE}" pid="9" name="bd0c6da2c61e468f982e4e277c6995b7">
    <vt:lpwstr/>
  </property>
  <property fmtid="{D5CDD505-2E9C-101B-9397-08002B2CF9AE}" pid="10" name="TaxKeywordTaxHTField">
    <vt:lpwstr/>
  </property>
  <property fmtid="{D5CDD505-2E9C-101B-9397-08002B2CF9AE}" pid="11" name="Research_x0020_Log_x0020_Type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p149e414ec534a5cafb1f9f4f4bbef12">
    <vt:lpwstr/>
  </property>
  <property fmtid="{D5CDD505-2E9C-101B-9397-08002B2CF9AE}" pid="15" name="g15ef28a6b3c498cab9fb88b6bb3843e">
    <vt:lpwstr/>
  </property>
  <property fmtid="{D5CDD505-2E9C-101B-9397-08002B2CF9AE}" pid="16" name="kb2d4ca7f50f47a4b71a6851e2d97589">
    <vt:lpwstr/>
  </property>
  <property fmtid="{D5CDD505-2E9C-101B-9397-08002B2CF9AE}" pid="17" name="SOP_x0020_Document_x0020_Type">
    <vt:lpwstr/>
  </property>
  <property fmtid="{D5CDD505-2E9C-101B-9397-08002B2CF9AE}" pid="18" name="_ExtendedDescription">
    <vt:lpwstr/>
  </property>
  <property fmtid="{D5CDD505-2E9C-101B-9397-08002B2CF9AE}" pid="19" name="ReportType">
    <vt:lpwstr/>
  </property>
  <property fmtid="{D5CDD505-2E9C-101B-9397-08002B2CF9AE}" pid="20" name="Correspondence Type">
    <vt:lpwstr/>
  </property>
  <property fmtid="{D5CDD505-2E9C-101B-9397-08002B2CF9AE}" pid="21" name="n94ca1d2d1804d61b82af299422c009b">
    <vt:lpwstr/>
  </property>
  <property fmtid="{D5CDD505-2E9C-101B-9397-08002B2CF9AE}" pid="22" name="MinutesType">
    <vt:lpwstr/>
  </property>
  <property fmtid="{D5CDD505-2E9C-101B-9397-08002B2CF9AE}" pid="23" name="xd_Signature">
    <vt:bool>false</vt:bool>
  </property>
  <property fmtid="{D5CDD505-2E9C-101B-9397-08002B2CF9AE}" pid="24" name="Promotional_x0020_Material_x0020_Type">
    <vt:lpwstr/>
  </property>
  <property fmtid="{D5CDD505-2E9C-101B-9397-08002B2CF9AE}" pid="25" name="lcf76f155ced4ddcb4097134ff3c332f">
    <vt:lpwstr/>
  </property>
  <property fmtid="{D5CDD505-2E9C-101B-9397-08002B2CF9AE}" pid="26" name="TaxCatchAll">
    <vt:lpwstr/>
  </property>
  <property fmtid="{D5CDD505-2E9C-101B-9397-08002B2CF9AE}" pid="27" name="Promotional Material Type">
    <vt:lpwstr/>
  </property>
  <property fmtid="{D5CDD505-2E9C-101B-9397-08002B2CF9AE}" pid="28" name="SOP Document Type">
    <vt:lpwstr/>
  </property>
  <property fmtid="{D5CDD505-2E9C-101B-9397-08002B2CF9AE}" pid="29" name="Research Log Type">
    <vt:lpwstr/>
  </property>
  <property fmtid="{D5CDD505-2E9C-101B-9397-08002B2CF9AE}" pid="30" name="TriggerFlowInfo">
    <vt:lpwstr/>
  </property>
  <property fmtid="{D5CDD505-2E9C-101B-9397-08002B2CF9AE}" pid="31" name="Correspondence_x0020_Type">
    <vt:lpwstr/>
  </property>
</Properties>
</file>