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41"/>
  </p:notesMasterIdLst>
  <p:handoutMasterIdLst>
    <p:handoutMasterId r:id="rId42"/>
  </p:handoutMasterIdLst>
  <p:sldIdLst>
    <p:sldId id="256" r:id="rId5"/>
    <p:sldId id="1120" r:id="rId6"/>
    <p:sldId id="1070" r:id="rId7"/>
    <p:sldId id="1077" r:id="rId8"/>
    <p:sldId id="1078" r:id="rId9"/>
    <p:sldId id="1080" r:id="rId10"/>
    <p:sldId id="1095" r:id="rId11"/>
    <p:sldId id="1122" r:id="rId12"/>
    <p:sldId id="1123" r:id="rId13"/>
    <p:sldId id="1124" r:id="rId14"/>
    <p:sldId id="1125" r:id="rId15"/>
    <p:sldId id="1126" r:id="rId16"/>
    <p:sldId id="1127" r:id="rId17"/>
    <p:sldId id="1128" r:id="rId18"/>
    <p:sldId id="1129" r:id="rId19"/>
    <p:sldId id="1130" r:id="rId20"/>
    <p:sldId id="1081" r:id="rId21"/>
    <p:sldId id="1131" r:id="rId22"/>
    <p:sldId id="1132" r:id="rId23"/>
    <p:sldId id="1133" r:id="rId24"/>
    <p:sldId id="1117" r:id="rId25"/>
    <p:sldId id="1134" r:id="rId26"/>
    <p:sldId id="1135" r:id="rId27"/>
    <p:sldId id="1146" r:id="rId28"/>
    <p:sldId id="1136" r:id="rId29"/>
    <p:sldId id="1137" r:id="rId30"/>
    <p:sldId id="1138" r:id="rId31"/>
    <p:sldId id="1139" r:id="rId32"/>
    <p:sldId id="1147" r:id="rId33"/>
    <p:sldId id="1140" r:id="rId34"/>
    <p:sldId id="1141" r:id="rId35"/>
    <p:sldId id="1142" r:id="rId36"/>
    <p:sldId id="1148" r:id="rId37"/>
    <p:sldId id="1119" r:id="rId38"/>
    <p:sldId id="1099" r:id="rId39"/>
    <p:sldId id="1100" r:id="rId40"/>
  </p:sldIdLst>
  <p:sldSz cx="12192000" cy="6858000"/>
  <p:notesSz cx="6858000" cy="9144000"/>
  <p:embeddedFontLst>
    <p:embeddedFont>
      <p:font typeface="Golos Text" panose="020B0503020202020204" pitchFamily="34" charset="0"/>
      <p:regular r:id="rId43"/>
      <p:bold r:id="rId44"/>
    </p:embeddedFont>
    <p:embeddedFont>
      <p:font typeface="Gotham Medium" pitchFamily="50" charset="0"/>
      <p:regular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Lato SemiBold" panose="020F0502020204030203" pitchFamily="34" charset="0"/>
      <p:bold r:id="rId50"/>
      <p:boldItalic r:id="rId51"/>
    </p:embeddedFont>
    <p:embeddedFont>
      <p:font typeface="Open Sans" panose="020B0606030504020204" pitchFamily="34" charset="0"/>
      <p:regular r:id="rId52"/>
    </p:embeddedFont>
    <p:embeddedFont>
      <p:font typeface="Open Sans SemiBold" panose="020B0706030804020204" pitchFamily="34" charset="0"/>
      <p:bold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Source Sans Pro" panose="020B0503030403020204" pitchFamily="3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66C52-CC8F-D99E-3C2E-BBA79F3A90FA}" name="Liz Rowan" initials="LR" userId="S::lrowan@albertaboneandjoint.com::c7640cf5-46b4-416e-9ece-cf4798393f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69B79"/>
    <a:srgbClr val="10B0E6"/>
    <a:srgbClr val="454344"/>
    <a:srgbClr val="FFFFFF"/>
    <a:srgbClr val="EF4C4B"/>
    <a:srgbClr val="FFE9AE"/>
    <a:srgbClr val="3D7CAA"/>
    <a:srgbClr val="DE6F6A"/>
    <a:srgbClr val="C5ECF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E8E3AA-DBD5-4A5B-8F98-5C4E5CA0B0B6}" v="35" dt="2026-01-20T22:34:58.841"/>
  </p1510:revLst>
</p1510:revInfo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0799" autoAdjust="0"/>
  </p:normalViewPr>
  <p:slideViewPr>
    <p:cSldViewPr snapToGrid="0">
      <p:cViewPr varScale="1">
        <p:scale>
          <a:sx n="97" d="100"/>
          <a:sy n="97" d="100"/>
        </p:scale>
        <p:origin x="1050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48" y="9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lyn Reczek" userId="8b90cbd9-4512-4289-a591-b7911c7d0d9d" providerId="ADAL" clId="{BE5BE601-8233-4551-904A-5FD42BDB75D7}"/>
    <pc:docChg chg="undo custSel modSld">
      <pc:chgData name="Katelyn Reczek" userId="8b90cbd9-4512-4289-a591-b7911c7d0d9d" providerId="ADAL" clId="{BE5BE601-8233-4551-904A-5FD42BDB75D7}" dt="2026-01-20T22:34:58.841" v="188"/>
      <pc:docMkLst>
        <pc:docMk/>
      </pc:docMkLst>
      <pc:sldChg chg="modSp mod">
        <pc:chgData name="Katelyn Reczek" userId="8b90cbd9-4512-4289-a591-b7911c7d0d9d" providerId="ADAL" clId="{BE5BE601-8233-4551-904A-5FD42BDB75D7}" dt="2026-01-20T22:24:57.844" v="140" actId="114"/>
        <pc:sldMkLst>
          <pc:docMk/>
          <pc:sldMk cId="366489601" sldId="256"/>
        </pc:sldMkLst>
        <pc:spChg chg="mod">
          <ac:chgData name="Katelyn Reczek" userId="8b90cbd9-4512-4289-a591-b7911c7d0d9d" providerId="ADAL" clId="{BE5BE601-8233-4551-904A-5FD42BDB75D7}" dt="2026-01-20T22:24:57.844" v="140" actId="114"/>
          <ac:spMkLst>
            <pc:docMk/>
            <pc:sldMk cId="366489601" sldId="256"/>
            <ac:spMk id="8" creationId="{81EC8E60-997C-4001-50CA-31C0B2FE182B}"/>
          </ac:spMkLst>
        </pc:spChg>
        <pc:picChg chg="mod">
          <ac:chgData name="Katelyn Reczek" userId="8b90cbd9-4512-4289-a591-b7911c7d0d9d" providerId="ADAL" clId="{BE5BE601-8233-4551-904A-5FD42BDB75D7}" dt="2026-01-20T22:17:06.188" v="6" actId="14100"/>
          <ac:picMkLst>
            <pc:docMk/>
            <pc:sldMk cId="366489601" sldId="256"/>
            <ac:picMk id="9" creationId="{C18D9F98-AE90-10D4-E690-9918893E822F}"/>
          </ac:picMkLst>
        </pc:picChg>
      </pc:sldChg>
      <pc:sldChg chg="addSp modSp mod">
        <pc:chgData name="Katelyn Reczek" userId="8b90cbd9-4512-4289-a591-b7911c7d0d9d" providerId="ADAL" clId="{BE5BE601-8233-4551-904A-5FD42BDB75D7}" dt="2026-01-20T22:24:18.844" v="137" actId="1076"/>
        <pc:sldMkLst>
          <pc:docMk/>
          <pc:sldMk cId="2075634914" sldId="979"/>
        </pc:sldMkLst>
        <pc:spChg chg="add mod">
          <ac:chgData name="Katelyn Reczek" userId="8b90cbd9-4512-4289-a591-b7911c7d0d9d" providerId="ADAL" clId="{BE5BE601-8233-4551-904A-5FD42BDB75D7}" dt="2026-01-20T22:24:00.175" v="135" actId="255"/>
          <ac:spMkLst>
            <pc:docMk/>
            <pc:sldMk cId="2075634914" sldId="979"/>
            <ac:spMk id="2" creationId="{5213C620-89EF-1CBD-DD55-8BBEF7557EE3}"/>
          </ac:spMkLst>
        </pc:spChg>
        <pc:spChg chg="add">
          <ac:chgData name="Katelyn Reczek" userId="8b90cbd9-4512-4289-a591-b7911c7d0d9d" providerId="ADAL" clId="{BE5BE601-8233-4551-904A-5FD42BDB75D7}" dt="2026-01-20T22:19:55.232" v="59"/>
          <ac:spMkLst>
            <pc:docMk/>
            <pc:sldMk cId="2075634914" sldId="979"/>
            <ac:spMk id="3" creationId="{6E8884DD-091D-EBA8-6F9F-128FCD97A613}"/>
          </ac:spMkLst>
        </pc:spChg>
        <pc:spChg chg="add">
          <ac:chgData name="Katelyn Reczek" userId="8b90cbd9-4512-4289-a591-b7911c7d0d9d" providerId="ADAL" clId="{BE5BE601-8233-4551-904A-5FD42BDB75D7}" dt="2026-01-20T22:19:55.232" v="59"/>
          <ac:spMkLst>
            <pc:docMk/>
            <pc:sldMk cId="2075634914" sldId="979"/>
            <ac:spMk id="4" creationId="{E77FFC31-FD21-F372-9EA0-7A76741E2EF8}"/>
          </ac:spMkLst>
        </pc:spChg>
        <pc:spChg chg="mod">
          <ac:chgData name="Katelyn Reczek" userId="8b90cbd9-4512-4289-a591-b7911c7d0d9d" providerId="ADAL" clId="{BE5BE601-8233-4551-904A-5FD42BDB75D7}" dt="2026-01-20T22:23:00.714" v="114" actId="1076"/>
          <ac:spMkLst>
            <pc:docMk/>
            <pc:sldMk cId="2075634914" sldId="979"/>
            <ac:spMk id="5" creationId="{C940147F-7DB6-6F46-9DD6-05202D198CA5}"/>
          </ac:spMkLst>
        </pc:spChg>
        <pc:spChg chg="mod">
          <ac:chgData name="Katelyn Reczek" userId="8b90cbd9-4512-4289-a591-b7911c7d0d9d" providerId="ADAL" clId="{BE5BE601-8233-4551-904A-5FD42BDB75D7}" dt="2026-01-20T22:21:30.598" v="80" actId="1076"/>
          <ac:spMkLst>
            <pc:docMk/>
            <pc:sldMk cId="2075634914" sldId="979"/>
            <ac:spMk id="6" creationId="{4D527AA6-BF67-9B41-A890-98C6DE2D7726}"/>
          </ac:spMkLst>
        </pc:spChg>
        <pc:spChg chg="add">
          <ac:chgData name="Katelyn Reczek" userId="8b90cbd9-4512-4289-a591-b7911c7d0d9d" providerId="ADAL" clId="{BE5BE601-8233-4551-904A-5FD42BDB75D7}" dt="2026-01-20T22:20:08.753" v="60"/>
          <ac:spMkLst>
            <pc:docMk/>
            <pc:sldMk cId="2075634914" sldId="979"/>
            <ac:spMk id="8" creationId="{92D98C39-94E9-3D8C-6821-1AAA4B857D30}"/>
          </ac:spMkLst>
        </pc:spChg>
        <pc:spChg chg="add">
          <ac:chgData name="Katelyn Reczek" userId="8b90cbd9-4512-4289-a591-b7911c7d0d9d" providerId="ADAL" clId="{BE5BE601-8233-4551-904A-5FD42BDB75D7}" dt="2026-01-20T22:20:08.753" v="60"/>
          <ac:spMkLst>
            <pc:docMk/>
            <pc:sldMk cId="2075634914" sldId="979"/>
            <ac:spMk id="9" creationId="{334C6C75-FB2B-A81F-15FC-0118B5E270FA}"/>
          </ac:spMkLst>
        </pc:spChg>
        <pc:spChg chg="add mod">
          <ac:chgData name="Katelyn Reczek" userId="8b90cbd9-4512-4289-a591-b7911c7d0d9d" providerId="ADAL" clId="{BE5BE601-8233-4551-904A-5FD42BDB75D7}" dt="2026-01-20T22:20:10.941" v="61"/>
          <ac:spMkLst>
            <pc:docMk/>
            <pc:sldMk cId="2075634914" sldId="979"/>
            <ac:spMk id="10" creationId="{64F91D83-671B-8977-3C38-84B8E98761B7}"/>
          </ac:spMkLst>
        </pc:spChg>
        <pc:spChg chg="add mod">
          <ac:chgData name="Katelyn Reczek" userId="8b90cbd9-4512-4289-a591-b7911c7d0d9d" providerId="ADAL" clId="{BE5BE601-8233-4551-904A-5FD42BDB75D7}" dt="2026-01-20T22:24:18.844" v="137" actId="1076"/>
          <ac:spMkLst>
            <pc:docMk/>
            <pc:sldMk cId="2075634914" sldId="979"/>
            <ac:spMk id="11" creationId="{4E8516FE-5FB3-9189-32C6-CB2AD822AF74}"/>
          </ac:spMkLst>
        </pc:spChg>
        <pc:spChg chg="add">
          <ac:chgData name="Katelyn Reczek" userId="8b90cbd9-4512-4289-a591-b7911c7d0d9d" providerId="ADAL" clId="{BE5BE601-8233-4551-904A-5FD42BDB75D7}" dt="2026-01-20T22:20:24.080" v="64"/>
          <ac:spMkLst>
            <pc:docMk/>
            <pc:sldMk cId="2075634914" sldId="979"/>
            <ac:spMk id="12" creationId="{AE8A5833-FEFC-E549-AF72-A74D58F41D22}"/>
          </ac:spMkLst>
        </pc:spChg>
        <pc:spChg chg="add">
          <ac:chgData name="Katelyn Reczek" userId="8b90cbd9-4512-4289-a591-b7911c7d0d9d" providerId="ADAL" clId="{BE5BE601-8233-4551-904A-5FD42BDB75D7}" dt="2026-01-20T22:20:24.080" v="64"/>
          <ac:spMkLst>
            <pc:docMk/>
            <pc:sldMk cId="2075634914" sldId="979"/>
            <ac:spMk id="13" creationId="{94FA127E-78D4-2293-F72D-2EDEA7E4672F}"/>
          </ac:spMkLst>
        </pc:spChg>
        <pc:spChg chg="add">
          <ac:chgData name="Katelyn Reczek" userId="8b90cbd9-4512-4289-a591-b7911c7d0d9d" providerId="ADAL" clId="{BE5BE601-8233-4551-904A-5FD42BDB75D7}" dt="2026-01-20T22:20:32.434" v="65"/>
          <ac:spMkLst>
            <pc:docMk/>
            <pc:sldMk cId="2075634914" sldId="979"/>
            <ac:spMk id="14" creationId="{C5DE0DE4-2024-1FCA-50FD-EFDE714BFA09}"/>
          </ac:spMkLst>
        </pc:spChg>
        <pc:spChg chg="add">
          <ac:chgData name="Katelyn Reczek" userId="8b90cbd9-4512-4289-a591-b7911c7d0d9d" providerId="ADAL" clId="{BE5BE601-8233-4551-904A-5FD42BDB75D7}" dt="2026-01-20T22:20:38.453" v="66"/>
          <ac:spMkLst>
            <pc:docMk/>
            <pc:sldMk cId="2075634914" sldId="979"/>
            <ac:spMk id="15" creationId="{355C10E1-F807-9A36-2BE8-0EDFAD4D12DF}"/>
          </ac:spMkLst>
        </pc:spChg>
        <pc:spChg chg="add">
          <ac:chgData name="Katelyn Reczek" userId="8b90cbd9-4512-4289-a591-b7911c7d0d9d" providerId="ADAL" clId="{BE5BE601-8233-4551-904A-5FD42BDB75D7}" dt="2026-01-20T22:20:38.453" v="66"/>
          <ac:spMkLst>
            <pc:docMk/>
            <pc:sldMk cId="2075634914" sldId="979"/>
            <ac:spMk id="16" creationId="{0077D799-981B-BCCC-BE27-06C839CD8333}"/>
          </ac:spMkLst>
        </pc:spChg>
        <pc:picChg chg="mod">
          <ac:chgData name="Katelyn Reczek" userId="8b90cbd9-4512-4289-a591-b7911c7d0d9d" providerId="ADAL" clId="{BE5BE601-8233-4551-904A-5FD42BDB75D7}" dt="2026-01-20T22:23:34.966" v="120" actId="1038"/>
          <ac:picMkLst>
            <pc:docMk/>
            <pc:sldMk cId="2075634914" sldId="979"/>
            <ac:picMk id="7" creationId="{C5FA249E-B832-9847-A2BB-03ED6BBA5EB6}"/>
          </ac:picMkLst>
        </pc:picChg>
        <pc:picChg chg="add">
          <ac:chgData name="Katelyn Reczek" userId="8b90cbd9-4512-4289-a591-b7911c7d0d9d" providerId="ADAL" clId="{BE5BE601-8233-4551-904A-5FD42BDB75D7}" dt="2026-01-20T22:19:55.232" v="59"/>
          <ac:picMkLst>
            <pc:docMk/>
            <pc:sldMk cId="2075634914" sldId="979"/>
            <ac:picMk id="2049" creationId="{12385A2D-12B4-D04D-B650-AD08F9F6FEC7}"/>
          </ac:picMkLst>
        </pc:picChg>
        <pc:picChg chg="add">
          <ac:chgData name="Katelyn Reczek" userId="8b90cbd9-4512-4289-a591-b7911c7d0d9d" providerId="ADAL" clId="{BE5BE601-8233-4551-904A-5FD42BDB75D7}" dt="2026-01-20T22:20:08.753" v="60"/>
          <ac:picMkLst>
            <pc:docMk/>
            <pc:sldMk cId="2075634914" sldId="979"/>
            <ac:picMk id="2052" creationId="{FF3F8C6B-0379-46DB-240B-D8E997B0730C}"/>
          </ac:picMkLst>
        </pc:picChg>
        <pc:picChg chg="add">
          <ac:chgData name="Katelyn Reczek" userId="8b90cbd9-4512-4289-a591-b7911c7d0d9d" providerId="ADAL" clId="{BE5BE601-8233-4551-904A-5FD42BDB75D7}" dt="2026-01-20T22:20:24.080" v="64"/>
          <ac:picMkLst>
            <pc:docMk/>
            <pc:sldMk cId="2075634914" sldId="979"/>
            <ac:picMk id="2055" creationId="{41FCEF20-CB38-A9AE-8878-AA86CB889517}"/>
          </ac:picMkLst>
        </pc:picChg>
        <pc:picChg chg="add">
          <ac:chgData name="Katelyn Reczek" userId="8b90cbd9-4512-4289-a591-b7911c7d0d9d" providerId="ADAL" clId="{BE5BE601-8233-4551-904A-5FD42BDB75D7}" dt="2026-01-20T22:20:32.434" v="65"/>
          <ac:picMkLst>
            <pc:docMk/>
            <pc:sldMk cId="2075634914" sldId="979"/>
            <ac:picMk id="2058" creationId="{A641CDD1-36DC-58CA-CF45-2F3A9490C6E4}"/>
          </ac:picMkLst>
        </pc:picChg>
        <pc:picChg chg="add">
          <ac:chgData name="Katelyn Reczek" userId="8b90cbd9-4512-4289-a591-b7911c7d0d9d" providerId="ADAL" clId="{BE5BE601-8233-4551-904A-5FD42BDB75D7}" dt="2026-01-20T22:20:38.453" v="66"/>
          <ac:picMkLst>
            <pc:docMk/>
            <pc:sldMk cId="2075634914" sldId="979"/>
            <ac:picMk id="2060" creationId="{D54E7DDC-1C36-78C7-CA2A-8808200D1AD7}"/>
          </ac:picMkLst>
        </pc:picChg>
      </pc:sldChg>
      <pc:sldChg chg="addSp modSp">
        <pc:chgData name="Katelyn Reczek" userId="8b90cbd9-4512-4289-a591-b7911c7d0d9d" providerId="ADAL" clId="{BE5BE601-8233-4551-904A-5FD42BDB75D7}" dt="2026-01-20T22:26:04.568" v="147"/>
        <pc:sldMkLst>
          <pc:docMk/>
          <pc:sldMk cId="3311567096" sldId="988"/>
        </pc:sldMkLst>
        <pc:spChg chg="add mod">
          <ac:chgData name="Katelyn Reczek" userId="8b90cbd9-4512-4289-a591-b7911c7d0d9d" providerId="ADAL" clId="{BE5BE601-8233-4551-904A-5FD42BDB75D7}" dt="2026-01-20T22:26:04.568" v="147"/>
          <ac:spMkLst>
            <pc:docMk/>
            <pc:sldMk cId="3311567096" sldId="988"/>
            <ac:spMk id="5" creationId="{9D37E389-974E-E619-85F5-771E36D7FD35}"/>
          </ac:spMkLst>
        </pc:spChg>
      </pc:sldChg>
      <pc:sldChg chg="addSp modSp">
        <pc:chgData name="Katelyn Reczek" userId="8b90cbd9-4512-4289-a591-b7911c7d0d9d" providerId="ADAL" clId="{BE5BE601-8233-4551-904A-5FD42BDB75D7}" dt="2026-01-20T22:34:02.953" v="180"/>
        <pc:sldMkLst>
          <pc:docMk/>
          <pc:sldMk cId="1899538343" sldId="1009"/>
        </pc:sldMkLst>
        <pc:spChg chg="add mod">
          <ac:chgData name="Katelyn Reczek" userId="8b90cbd9-4512-4289-a591-b7911c7d0d9d" providerId="ADAL" clId="{BE5BE601-8233-4551-904A-5FD42BDB75D7}" dt="2026-01-20T22:34:02.953" v="180"/>
          <ac:spMkLst>
            <pc:docMk/>
            <pc:sldMk cId="1899538343" sldId="1009"/>
            <ac:spMk id="3" creationId="{87975FCC-5A5E-19A9-0801-7798C665D1FC}"/>
          </ac:spMkLst>
        </pc:spChg>
      </pc:sldChg>
      <pc:sldChg chg="addSp modSp">
        <pc:chgData name="Katelyn Reczek" userId="8b90cbd9-4512-4289-a591-b7911c7d0d9d" providerId="ADAL" clId="{BE5BE601-8233-4551-904A-5FD42BDB75D7}" dt="2026-01-20T22:33:47.254" v="175"/>
        <pc:sldMkLst>
          <pc:docMk/>
          <pc:sldMk cId="2789244359" sldId="1013"/>
        </pc:sldMkLst>
        <pc:spChg chg="add mod">
          <ac:chgData name="Katelyn Reczek" userId="8b90cbd9-4512-4289-a591-b7911c7d0d9d" providerId="ADAL" clId="{BE5BE601-8233-4551-904A-5FD42BDB75D7}" dt="2026-01-20T22:33:47.254" v="175"/>
          <ac:spMkLst>
            <pc:docMk/>
            <pc:sldMk cId="2789244359" sldId="1013"/>
            <ac:spMk id="4" creationId="{4A29B9D2-6750-A3F8-3694-9ACD1EBD3361}"/>
          </ac:spMkLst>
        </pc:spChg>
      </pc:sldChg>
      <pc:sldChg chg="addSp modSp mod">
        <pc:chgData name="Katelyn Reczek" userId="8b90cbd9-4512-4289-a591-b7911c7d0d9d" providerId="ADAL" clId="{BE5BE601-8233-4551-904A-5FD42BDB75D7}" dt="2026-01-20T22:34:52.059" v="187" actId="1076"/>
        <pc:sldMkLst>
          <pc:docMk/>
          <pc:sldMk cId="4235497514" sldId="1032"/>
        </pc:sldMkLst>
        <pc:spChg chg="add mod">
          <ac:chgData name="Katelyn Reczek" userId="8b90cbd9-4512-4289-a591-b7911c7d0d9d" providerId="ADAL" clId="{BE5BE601-8233-4551-904A-5FD42BDB75D7}" dt="2026-01-20T22:34:52.059" v="187" actId="1076"/>
          <ac:spMkLst>
            <pc:docMk/>
            <pc:sldMk cId="4235497514" sldId="1032"/>
            <ac:spMk id="6" creationId="{58641990-5CD9-4F52-EE25-5DE3D2118786}"/>
          </ac:spMkLst>
        </pc:spChg>
      </pc:sldChg>
      <pc:sldChg chg="addSp modSp">
        <pc:chgData name="Katelyn Reczek" userId="8b90cbd9-4512-4289-a591-b7911c7d0d9d" providerId="ADAL" clId="{BE5BE601-8233-4551-904A-5FD42BDB75D7}" dt="2026-01-20T22:33:48.855" v="176"/>
        <pc:sldMkLst>
          <pc:docMk/>
          <pc:sldMk cId="3114547601" sldId="1038"/>
        </pc:sldMkLst>
        <pc:spChg chg="add mod">
          <ac:chgData name="Katelyn Reczek" userId="8b90cbd9-4512-4289-a591-b7911c7d0d9d" providerId="ADAL" clId="{BE5BE601-8233-4551-904A-5FD42BDB75D7}" dt="2026-01-20T22:33:48.855" v="176"/>
          <ac:spMkLst>
            <pc:docMk/>
            <pc:sldMk cId="3114547601" sldId="1038"/>
            <ac:spMk id="4" creationId="{CDFF50D8-E4EC-A3DF-4381-171D5910DA0E}"/>
          </ac:spMkLst>
        </pc:spChg>
      </pc:sldChg>
      <pc:sldChg chg="addSp modSp mod">
        <pc:chgData name="Katelyn Reczek" userId="8b90cbd9-4512-4289-a591-b7911c7d0d9d" providerId="ADAL" clId="{BE5BE601-8233-4551-904A-5FD42BDB75D7}" dt="2026-01-20T22:34:41.867" v="184" actId="1035"/>
        <pc:sldMkLst>
          <pc:docMk/>
          <pc:sldMk cId="912027731" sldId="1051"/>
        </pc:sldMkLst>
        <pc:spChg chg="add mod">
          <ac:chgData name="Katelyn Reczek" userId="8b90cbd9-4512-4289-a591-b7911c7d0d9d" providerId="ADAL" clId="{BE5BE601-8233-4551-904A-5FD42BDB75D7}" dt="2026-01-20T22:34:41.867" v="184" actId="1035"/>
          <ac:spMkLst>
            <pc:docMk/>
            <pc:sldMk cId="912027731" sldId="1051"/>
            <ac:spMk id="12" creationId="{BD033B27-1B8D-761C-7D5E-5A1BEA355F46}"/>
          </ac:spMkLst>
        </pc:spChg>
      </pc:sldChg>
      <pc:sldChg chg="addSp modSp">
        <pc:chgData name="Katelyn Reczek" userId="8b90cbd9-4512-4289-a591-b7911c7d0d9d" providerId="ADAL" clId="{BE5BE601-8233-4551-904A-5FD42BDB75D7}" dt="2026-01-20T22:33:54.081" v="177"/>
        <pc:sldMkLst>
          <pc:docMk/>
          <pc:sldMk cId="1768997776" sldId="1052"/>
        </pc:sldMkLst>
        <pc:spChg chg="add mod">
          <ac:chgData name="Katelyn Reczek" userId="8b90cbd9-4512-4289-a591-b7911c7d0d9d" providerId="ADAL" clId="{BE5BE601-8233-4551-904A-5FD42BDB75D7}" dt="2026-01-20T22:33:54.081" v="177"/>
          <ac:spMkLst>
            <pc:docMk/>
            <pc:sldMk cId="1768997776" sldId="1052"/>
            <ac:spMk id="3" creationId="{F1741444-9B89-A072-9B53-39120BD583FA}"/>
          </ac:spMkLst>
        </pc:spChg>
      </pc:sldChg>
      <pc:sldChg chg="addSp delSp modSp mod">
        <pc:chgData name="Katelyn Reczek" userId="8b90cbd9-4512-4289-a591-b7911c7d0d9d" providerId="ADAL" clId="{BE5BE601-8233-4551-904A-5FD42BDB75D7}" dt="2026-01-20T22:34:03.824" v="181"/>
        <pc:sldMkLst>
          <pc:docMk/>
          <pc:sldMk cId="1505966196" sldId="1054"/>
        </pc:sldMkLst>
        <pc:spChg chg="add del mod">
          <ac:chgData name="Katelyn Reczek" userId="8b90cbd9-4512-4289-a591-b7911c7d0d9d" providerId="ADAL" clId="{BE5BE601-8233-4551-904A-5FD42BDB75D7}" dt="2026-01-20T22:27:41.430" v="174" actId="478"/>
          <ac:spMkLst>
            <pc:docMk/>
            <pc:sldMk cId="1505966196" sldId="1054"/>
            <ac:spMk id="3" creationId="{F487736F-8255-0558-4A3C-F97843280AF2}"/>
          </ac:spMkLst>
        </pc:spChg>
        <pc:spChg chg="add mod">
          <ac:chgData name="Katelyn Reczek" userId="8b90cbd9-4512-4289-a591-b7911c7d0d9d" providerId="ADAL" clId="{BE5BE601-8233-4551-904A-5FD42BDB75D7}" dt="2026-01-20T22:34:03.824" v="181"/>
          <ac:spMkLst>
            <pc:docMk/>
            <pc:sldMk cId="1505966196" sldId="1054"/>
            <ac:spMk id="4" creationId="{D92FCA17-4353-EA71-A38A-2E5A949BA655}"/>
          </ac:spMkLst>
        </pc:spChg>
      </pc:sldChg>
      <pc:sldChg chg="addSp modSp mod">
        <pc:chgData name="Katelyn Reczek" userId="8b90cbd9-4512-4289-a591-b7911c7d0d9d" providerId="ADAL" clId="{BE5BE601-8233-4551-904A-5FD42BDB75D7}" dt="2026-01-20T22:26:34.759" v="149" actId="1076"/>
        <pc:sldMkLst>
          <pc:docMk/>
          <pc:sldMk cId="1881897525" sldId="1056"/>
        </pc:sldMkLst>
        <pc:spChg chg="mod">
          <ac:chgData name="Katelyn Reczek" userId="8b90cbd9-4512-4289-a591-b7911c7d0d9d" providerId="ADAL" clId="{BE5BE601-8233-4551-904A-5FD42BDB75D7}" dt="2026-01-20T22:25:51.968" v="143" actId="1076"/>
          <ac:spMkLst>
            <pc:docMk/>
            <pc:sldMk cId="1881897525" sldId="1056"/>
            <ac:spMk id="4" creationId="{E4CA2588-48C3-3A2A-6153-80CDCE0CFED0}"/>
          </ac:spMkLst>
        </pc:spChg>
        <pc:spChg chg="add mod">
          <ac:chgData name="Katelyn Reczek" userId="8b90cbd9-4512-4289-a591-b7911c7d0d9d" providerId="ADAL" clId="{BE5BE601-8233-4551-904A-5FD42BDB75D7}" dt="2026-01-20T22:26:34.759" v="149" actId="1076"/>
          <ac:spMkLst>
            <pc:docMk/>
            <pc:sldMk cId="1881897525" sldId="1056"/>
            <ac:spMk id="5" creationId="{571F1A06-2DD2-40F1-6FAE-76A863932CF4}"/>
          </ac:spMkLst>
        </pc:spChg>
      </pc:sldChg>
      <pc:sldChg chg="addSp modSp">
        <pc:chgData name="Katelyn Reczek" userId="8b90cbd9-4512-4289-a591-b7911c7d0d9d" providerId="ADAL" clId="{BE5BE601-8233-4551-904A-5FD42BDB75D7}" dt="2026-01-20T22:34:00.953" v="179"/>
        <pc:sldMkLst>
          <pc:docMk/>
          <pc:sldMk cId="1991761841" sldId="1058"/>
        </pc:sldMkLst>
        <pc:spChg chg="add mod">
          <ac:chgData name="Katelyn Reczek" userId="8b90cbd9-4512-4289-a591-b7911c7d0d9d" providerId="ADAL" clId="{BE5BE601-8233-4551-904A-5FD42BDB75D7}" dt="2026-01-20T22:34:00.953" v="179"/>
          <ac:spMkLst>
            <pc:docMk/>
            <pc:sldMk cId="1991761841" sldId="1058"/>
            <ac:spMk id="3" creationId="{9A3E70A8-E2B1-6094-1089-2FB449FFBFB9}"/>
          </ac:spMkLst>
        </pc:spChg>
      </pc:sldChg>
      <pc:sldChg chg="addSp modSp">
        <pc:chgData name="Katelyn Reczek" userId="8b90cbd9-4512-4289-a591-b7911c7d0d9d" providerId="ADAL" clId="{BE5BE601-8233-4551-904A-5FD42BDB75D7}" dt="2026-01-20T22:26:05.298" v="148"/>
        <pc:sldMkLst>
          <pc:docMk/>
          <pc:sldMk cId="1115790555" sldId="1059"/>
        </pc:sldMkLst>
        <pc:spChg chg="add mod">
          <ac:chgData name="Katelyn Reczek" userId="8b90cbd9-4512-4289-a591-b7911c7d0d9d" providerId="ADAL" clId="{BE5BE601-8233-4551-904A-5FD42BDB75D7}" dt="2026-01-20T22:26:05.298" v="148"/>
          <ac:spMkLst>
            <pc:docMk/>
            <pc:sldMk cId="1115790555" sldId="1059"/>
            <ac:spMk id="5" creationId="{1F2884E0-6FBD-105F-745B-BBACE1EBF723}"/>
          </ac:spMkLst>
        </pc:spChg>
      </pc:sldChg>
      <pc:sldChg chg="addSp modSp">
        <pc:chgData name="Katelyn Reczek" userId="8b90cbd9-4512-4289-a591-b7911c7d0d9d" providerId="ADAL" clId="{BE5BE601-8233-4551-904A-5FD42BDB75D7}" dt="2026-01-20T22:33:57.384" v="178"/>
        <pc:sldMkLst>
          <pc:docMk/>
          <pc:sldMk cId="2515276822" sldId="1060"/>
        </pc:sldMkLst>
        <pc:spChg chg="add mod">
          <ac:chgData name="Katelyn Reczek" userId="8b90cbd9-4512-4289-a591-b7911c7d0d9d" providerId="ADAL" clId="{BE5BE601-8233-4551-904A-5FD42BDB75D7}" dt="2026-01-20T22:33:57.384" v="178"/>
          <ac:spMkLst>
            <pc:docMk/>
            <pc:sldMk cId="2515276822" sldId="1060"/>
            <ac:spMk id="3" creationId="{B474B360-4A1C-CFE6-D21C-7FDF2120B6E9}"/>
          </ac:spMkLst>
        </pc:spChg>
      </pc:sldChg>
      <pc:sldChg chg="addSp modSp">
        <pc:chgData name="Katelyn Reczek" userId="8b90cbd9-4512-4289-a591-b7911c7d0d9d" providerId="ADAL" clId="{BE5BE601-8233-4551-904A-5FD42BDB75D7}" dt="2026-01-20T22:34:58.841" v="188"/>
        <pc:sldMkLst>
          <pc:docMk/>
          <pc:sldMk cId="481551560" sldId="1070"/>
        </pc:sldMkLst>
        <pc:spChg chg="add mod">
          <ac:chgData name="Katelyn Reczek" userId="8b90cbd9-4512-4289-a591-b7911c7d0d9d" providerId="ADAL" clId="{BE5BE601-8233-4551-904A-5FD42BDB75D7}" dt="2026-01-20T22:34:58.841" v="188"/>
          <ac:spMkLst>
            <pc:docMk/>
            <pc:sldMk cId="481551560" sldId="1070"/>
            <ac:spMk id="4" creationId="{758CB113-C415-7626-AC4F-B889F315356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DFD136-4050-3941-83A7-B9C786DA42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A8C6E2-BD82-7841-AE29-4327F40A12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76B89-FF8E-D24B-AE62-CB362257BEA4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DB358-F487-E244-8A34-0D6012DFBE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8625F-1217-4A45-A851-B83B43702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ABD1C-184B-C34C-ACD5-3252EB83D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45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63C29-E6E1-4E4C-BA78-8051579C1C6A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E86C4-9AE8-7947-9469-54E6F8FB0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1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17somh1?utm_source=unsplash&amp;utm_medium=referral&amp;utm_content=creditCopyTex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s/photos/dance-seniors?utm_source=unsplash&amp;utm_medium=referral&amp;utm_content=creditCopyText" TargetMode="External"/><Relationship Id="rId5" Type="http://schemas.openxmlformats.org/officeDocument/2006/relationships/hyperlink" Target="https://unsplash.com/@johnmoeses?utm_source=unsplash&amp;utm_medium=referral&amp;utm_content=creditCopyText" TargetMode="External"/><Relationship Id="rId4" Type="http://schemas.openxmlformats.org/officeDocument/2006/relationships/hyperlink" Target="https://unsplash.com/s/photos/tai-chi?utm_source=unsplash&amp;utm_medium=referral&amp;utm_content=creditCopyText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25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D0A25-9033-C065-00AD-F067E4CFD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6C480-D598-8360-7CA0-A1805F080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02BB72-B221-EC7F-4997-BC3D0F2D5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C14DB-F3AF-AC1A-187B-A451D0EAB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01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D4FA6-C188-87BB-413A-4605DB7B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B9A3FC-811F-F1B7-9EC1-621E9A9F2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947025-5DE0-CFC4-7239-472A191F0A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14B70-42FE-6C05-9C8E-1C2714F50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63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EE568-EE64-D85D-291E-5009B67A9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B24062-5550-546E-F4D7-094C1BAF9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98F47C-13B0-EA95-30DA-F801E6EDD6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4C341-97A4-24D3-2B50-CCC7AC049C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42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3BC5E-0971-E4C4-559B-236D3A4B2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FEC44-AF24-F848-AD5A-526B84F742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C8DC9-F2BE-2FEF-CD4D-3A5B0BF74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E5EDD-33E8-8560-6838-F2161A2D6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91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30440-6761-1ABD-5DD8-1E7E1FF97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28FC65-4567-C9CF-34D2-C73D89C75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44F99-F733-2D2D-DDCB-9C246603E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EC00D-72A8-3482-654C-E5F61B801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75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0B0C7-4E5B-BDC2-77C3-B24780760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DB6F4C-FC76-4551-3535-3865B9E4A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10E4D6-6512-80FE-3379-1BC14E21E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E2212-897D-FFDD-CC51-5A0272AE43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67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D26C-43A3-C9C4-3E46-8FAA64004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F05C37-FB25-64B3-F4B2-FBC09D747F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9446B-1279-231A-4037-AFDF6CA69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2B8F5-217E-91C0-9038-9D5D165453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96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59944-B096-BB55-CB37-E5D6D2605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8775ED-CFD9-96CB-EEA1-165440F59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72E626-FB8A-2FB5-0355-23E44130E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72F6D-7C53-18FF-3D39-EA2A0D1CF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87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4E59F-C7FD-CD08-F666-9EB97DEF3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FE650A-6666-F55C-D6C1-9651A7ADA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5044A4-9CE4-DD45-5826-C2CB071CC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DB0D6-94B8-325B-6F7A-EBD3FE2DC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65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510A1-11C6-FD43-DEA2-6FD92F7AA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A5B082-E879-AB1B-AFEE-A62D54F13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995CA-0177-E7E5-094F-924E253EC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794A8-D5AD-2496-0770-D7B7E68ED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41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667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5D244-49CC-EB23-B6DC-6075D484A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C9E5E-99AF-A3BB-D150-1BDC27C87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DB222D-D40E-33BE-0674-3D2CABD67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86A8F-0EC3-6DA9-259C-C607EB2185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41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DF731-ED90-4CF6-2685-55EEB9883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99DCEA-2F45-A623-329F-EC2AB7EDF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BB6D8-BB03-F672-78C3-20F304D0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4F81D-066E-F395-A806-CC57630BE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17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AC47D-D074-7CC0-0542-23D1869A9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DD712-4A7A-B28B-8D6D-B9C6942DC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7A805-8CBC-126B-B7A3-F7AC4721D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859C4-5EDE-4A6B-7A36-0DB9FB873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57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5891B-CB7D-7B21-EF74-39949B689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42BED-0489-0BCD-B06C-1D1BF5A6F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9FB3C-4CA5-8DCE-DD0A-6378CA559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CD4AD-8448-EDEE-F315-253F13AD8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043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4FBB7-E5AA-B58F-E8A3-0D243B0D4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8D281-3CA2-8488-8A5E-3AA0A29BC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1B9AC8-2C0F-58DD-9676-63A07E715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B162C-A61F-6945-F4C3-8236444FF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2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0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64D90-1F72-467C-D58E-E059923D3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4AEFD-5343-635A-3297-C0BE92A24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45B9EE-A61D-F43E-4F0D-449C19AB67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3364B-302B-536B-5014-AE4176215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4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92B0E-4C71-CBC9-AFE9-26280638F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63FB6-23B5-7AA6-66E8-68C6DC618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2D2B31-F649-A13B-B5FB-B924587CD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1111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Photo by </a:t>
            </a:r>
            <a:r>
              <a:rPr lang="en-US" sz="1200" u="sng" dirty="0">
                <a:solidFill>
                  <a:srgbClr val="767676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Mark Hang Fung So</a:t>
            </a:r>
            <a:r>
              <a:rPr lang="en-US" sz="1200" dirty="0">
                <a:solidFill>
                  <a:srgbClr val="11111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 on </a:t>
            </a:r>
            <a:r>
              <a:rPr lang="en-US" sz="1200" u="sng" dirty="0" err="1">
                <a:solidFill>
                  <a:srgbClr val="767676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  <a:hlinkClick r:id="rId4"/>
              </a:rPr>
              <a:t>Unsplash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11111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Photo by </a:t>
            </a:r>
            <a:r>
              <a:rPr lang="en-US" sz="1200" u="sng" dirty="0">
                <a:solidFill>
                  <a:srgbClr val="767676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  <a:hlinkClick r:id="rId5"/>
              </a:rPr>
              <a:t>John </a:t>
            </a:r>
            <a:r>
              <a:rPr lang="en-US" sz="1200" u="sng" dirty="0" err="1">
                <a:solidFill>
                  <a:srgbClr val="767676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  <a:hlinkClick r:id="rId5"/>
              </a:rPr>
              <a:t>Moeses</a:t>
            </a:r>
            <a:r>
              <a:rPr lang="en-US" sz="1200" u="sng" dirty="0">
                <a:solidFill>
                  <a:srgbClr val="767676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  <a:hlinkClick r:id="rId5"/>
              </a:rPr>
              <a:t> </a:t>
            </a:r>
            <a:r>
              <a:rPr lang="en-US" sz="1200" u="sng" dirty="0" err="1">
                <a:solidFill>
                  <a:srgbClr val="767676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  <a:hlinkClick r:id="rId5"/>
              </a:rPr>
              <a:t>Bauan</a:t>
            </a:r>
            <a:r>
              <a:rPr lang="en-US" sz="1200" dirty="0">
                <a:solidFill>
                  <a:srgbClr val="11111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 on </a:t>
            </a:r>
            <a:r>
              <a:rPr lang="en-US" sz="1200" u="sng" dirty="0" err="1">
                <a:solidFill>
                  <a:srgbClr val="767676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  <a:hlinkClick r:id="rId6"/>
              </a:rPr>
              <a:t>Unsplash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A7111-7563-A6B2-8159-9D34BAA38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93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59E11-25A3-595A-8B50-1924552AA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E59F4-A280-A164-8531-FA6D2DC193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91A51E-206D-94CF-B325-D8837E34A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68B71-69A9-3500-6F7F-C957E0F58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46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E0C7A-FB0D-4DE4-B3D5-39DD61A3D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E5F576-5EBC-A2D1-4A59-B34709729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F33D6D-31E3-6007-4545-78847E3591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ED953-4A87-8258-C12F-D5C22E5265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46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AD560-BC82-2D1B-0FC4-4E4B42BB6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5C0CC9-95A3-672B-E778-931317191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75E7F-F88C-7F73-4FF4-5D8760A4E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B01E8-00ED-32A3-DDDD-BB6DDC2F5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41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A8F3A-3C24-F157-0C29-B984038E5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067C1-7EEE-A2F1-F4B3-C57744C22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F1C3D-F853-6AD7-3974-33F5EC49A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C9A80-711C-DA6A-FBBA-E7082AF51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E86C4-9AE8-7947-9469-54E6F8FB02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C17753-6690-54B1-6027-E2D759D6D63F}"/>
              </a:ext>
            </a:extLst>
          </p:cNvPr>
          <p:cNvSpPr/>
          <p:nvPr userDrawn="1"/>
        </p:nvSpPr>
        <p:spPr>
          <a:xfrm>
            <a:off x="0" y="-25948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640F0-9EE5-0DA3-C1FC-DF53B53927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654" y="4444452"/>
            <a:ext cx="9174490" cy="1695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5800" b="0">
                <a:solidFill>
                  <a:schemeClr val="bg1"/>
                </a:solidFill>
                <a:latin typeface="Gotham Medium" pitchFamily="50" charset="0"/>
                <a:ea typeface="Gotham Medium" pitchFamily="50" charset="0"/>
                <a:cs typeface="Gotham Medium" pitchFamily="50" charset="0"/>
              </a:defRPr>
            </a:lvl1pPr>
          </a:lstStyle>
          <a:p>
            <a:r>
              <a:rPr lang="en-US" dirty="0"/>
              <a:t>Title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5338B-D9DF-FE89-10A8-DE1B3086C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3654" y="3602038"/>
            <a:ext cx="9174490" cy="62125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  <a:endParaRPr lang="en-CA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5AD588B5-C59E-524E-A639-681C38B3A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90DFC57-A014-2542-8013-D6817892B1A2}" type="datetimeFigureOut">
              <a:rPr lang="en-US" smtClean="0"/>
              <a:pPr/>
              <a:t>6/12/2026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0CD7CD-38A7-4845-A5BA-E384B88CD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C7FDF79-7E5E-DC4D-AEEC-953315619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E989B28B-1777-A24F-92CB-880AB64EB10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479CE-5D42-3281-0196-4FCC525120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56" y="718090"/>
            <a:ext cx="4835456" cy="8059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407B63-9070-1336-D82A-2FD8D88D0705}"/>
              </a:ext>
            </a:extLst>
          </p:cNvPr>
          <p:cNvCxnSpPr>
            <a:cxnSpLocks/>
          </p:cNvCxnSpPr>
          <p:nvPr userDrawn="1"/>
        </p:nvCxnSpPr>
        <p:spPr>
          <a:xfrm>
            <a:off x="723655" y="4333874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736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23DB36-F943-234A-97D8-EB14A8D02C03}"/>
              </a:ext>
            </a:extLst>
          </p:cNvPr>
          <p:cNvSpPr/>
          <p:nvPr userDrawn="1"/>
        </p:nvSpPr>
        <p:spPr>
          <a:xfrm>
            <a:off x="-1" y="0"/>
            <a:ext cx="5391155" cy="6858000"/>
          </a:xfrm>
          <a:prstGeom prst="rect">
            <a:avLst/>
          </a:prstGeom>
          <a:solidFill>
            <a:srgbClr val="1C36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DCC274-BCFE-864D-D39A-0F5055945E15}"/>
              </a:ext>
            </a:extLst>
          </p:cNvPr>
          <p:cNvCxnSpPr>
            <a:cxnSpLocks/>
          </p:cNvCxnSpPr>
          <p:nvPr userDrawn="1"/>
        </p:nvCxnSpPr>
        <p:spPr>
          <a:xfrm>
            <a:off x="6402191" y="1415427"/>
            <a:ext cx="2193241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4DC55-88F8-D7F6-DB8A-44D48F070E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361" y="355600"/>
            <a:ext cx="4855375" cy="1362736"/>
          </a:xfrm>
        </p:spPr>
        <p:txBody>
          <a:bodyPr anchor="ctr">
            <a:noAutofit/>
          </a:bodyPr>
          <a:lstStyle>
            <a:lvl1pPr marL="0" indent="0">
              <a:buNone/>
              <a:defRPr sz="3600" cap="none" baseline="0">
                <a:solidFill>
                  <a:schemeClr val="tx1"/>
                </a:solidFill>
                <a:latin typeface="Gotham Medium" pitchFamily="50" charset="0"/>
                <a:cs typeface="Gotham Medium" pitchFamily="50" charset="0"/>
              </a:defRPr>
            </a:lvl1pPr>
            <a:lvl2pPr marL="457200" indent="0">
              <a:buNone/>
              <a:defRPr sz="3600">
                <a:latin typeface="Gotham Medium" pitchFamily="50" charset="0"/>
                <a:cs typeface="Gotham Medium" pitchFamily="50" charset="0"/>
              </a:defRPr>
            </a:lvl2pPr>
            <a:lvl3pPr marL="914400" indent="0">
              <a:buNone/>
              <a:defRPr sz="3600">
                <a:latin typeface="Gotham Medium" pitchFamily="50" charset="0"/>
                <a:cs typeface="Gotham Medium" pitchFamily="50" charset="0"/>
              </a:defRPr>
            </a:lvl3pPr>
            <a:lvl4pPr marL="1371600" indent="0">
              <a:buNone/>
              <a:defRPr sz="3600">
                <a:latin typeface="Gotham Medium" pitchFamily="50" charset="0"/>
                <a:cs typeface="Gotham Medium" pitchFamily="50" charset="0"/>
              </a:defRPr>
            </a:lvl4pPr>
            <a:lvl5pPr marL="1828800" indent="0">
              <a:buNone/>
              <a:defRPr sz="3600">
                <a:latin typeface="Gotham Medium" pitchFamily="50" charset="0"/>
                <a:cs typeface="Gotham Medium" pitchFamily="50" charset="0"/>
              </a:defRPr>
            </a:lvl5pPr>
          </a:lstStyle>
          <a:p>
            <a:pPr lvl="0"/>
            <a:r>
              <a:rPr lang="en-US" dirty="0"/>
              <a:t>Contents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50594F-0726-D4BA-AC05-9C35B07F0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8240" y="1989138"/>
            <a:ext cx="4855375" cy="418465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1600" b="1">
                <a:latin typeface="Gotham Medium" pitchFamily="50" charset="0"/>
                <a:cs typeface="Gotham Medium" pitchFamily="50" charset="0"/>
              </a:defRPr>
            </a:lvl1pPr>
            <a:lvl2pPr marL="0" indent="0">
              <a:buNone/>
              <a:defRPr sz="1400">
                <a:latin typeface="Golos Text" panose="020B0503020202020204" pitchFamily="34" charset="0"/>
                <a:cs typeface="Golos Text" panose="020B0503020202020204" pitchFamily="34" charset="0"/>
              </a:defRPr>
            </a:lvl2pPr>
            <a:lvl3pPr marL="450000" indent="0">
              <a:buNone/>
              <a:defRPr sz="1400"/>
            </a:lvl3pPr>
            <a:lvl4pPr marL="914400" indent="0">
              <a:buNone/>
              <a:defRPr sz="1200" i="0"/>
            </a:lvl4pPr>
            <a:lvl5pPr marL="914400" indent="0">
              <a:buNone/>
              <a:defRPr sz="1200" i="1"/>
            </a:lvl5pPr>
          </a:lstStyle>
          <a:p>
            <a:pPr lvl="0"/>
            <a:r>
              <a:rPr lang="en-US" dirty="0"/>
              <a:t>1. Section Title</a:t>
            </a:r>
          </a:p>
          <a:p>
            <a:pPr lvl="1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EB7BDE-E2F0-3D5A-009E-ED6B14846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1574" y="6397418"/>
            <a:ext cx="828000" cy="2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6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260A-608F-00E7-7A6F-AD8D7A568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10515600" cy="523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cap="all" baseline="0"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04BB-9070-732D-AB81-54E7D77C6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8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6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6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bg object 16">
            <a:extLst>
              <a:ext uri="{FF2B5EF4-FFF2-40B4-BE49-F238E27FC236}">
                <a16:creationId xmlns:a16="http://schemas.microsoft.com/office/drawing/2014/main" id="{575B1A8C-A499-C28E-0F19-D3C460124721}"/>
              </a:ext>
            </a:extLst>
          </p:cNvPr>
          <p:cNvSpPr/>
          <p:nvPr userDrawn="1"/>
        </p:nvSpPr>
        <p:spPr>
          <a:xfrm>
            <a:off x="0" y="6162675"/>
            <a:ext cx="12192000" cy="695325"/>
          </a:xfrm>
          <a:prstGeom prst="rect">
            <a:avLst/>
          </a:prstGeom>
          <a:solidFill>
            <a:srgbClr val="1C365D"/>
          </a:solidFill>
        </p:spPr>
        <p:txBody>
          <a:bodyPr wrap="square" lIns="0" tIns="0" rIns="0" bIns="0" rtlCol="0"/>
          <a:lstStyle/>
          <a:p>
            <a:pPr marL="0" marR="0" lvl="0" indent="0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4F327A-AA64-281E-3E52-004EAF05AF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9882" y="6400118"/>
            <a:ext cx="819692" cy="2664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D2A743-06E2-9D2F-8F4B-602EF84BA21E}"/>
              </a:ext>
            </a:extLst>
          </p:cNvPr>
          <p:cNvCxnSpPr>
            <a:cxnSpLocks/>
          </p:cNvCxnSpPr>
          <p:nvPr userDrawn="1"/>
        </p:nvCxnSpPr>
        <p:spPr>
          <a:xfrm>
            <a:off x="929572" y="1166848"/>
            <a:ext cx="5870726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E02DCC-0D68-F7C7-B3CF-6D602C5DC0ED}"/>
              </a:ext>
            </a:extLst>
          </p:cNvPr>
          <p:cNvSpPr txBox="1"/>
          <p:nvPr userDrawn="1"/>
        </p:nvSpPr>
        <p:spPr>
          <a:xfrm>
            <a:off x="858548" y="6371837"/>
            <a:ext cx="5672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11EFFFC6-5BF2-4541-9B27-8D40317114E9}" type="slidenum">
              <a:rPr lang="en-CA" sz="1200" smtClean="0">
                <a:solidFill>
                  <a:schemeClr val="bg1"/>
                </a:solidFill>
              </a:rPr>
              <a:pPr/>
              <a:t>‹#›</a:t>
            </a:fld>
            <a:endParaRPr lang="en-CA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3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3260A-608F-00E7-7A6F-AD8D7A568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10515600" cy="523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cap="all" baseline="0"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2A44B5-AE93-9073-51C8-FA8C19FFD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4351338"/>
          </a:xfrm>
        </p:spPr>
        <p:txBody>
          <a:bodyPr/>
          <a:lstStyle>
            <a:lvl1pPr>
              <a:defRPr sz="18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5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500"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96598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D56088-CFAE-3698-0BC0-BE8B7381C554}"/>
              </a:ext>
            </a:extLst>
          </p:cNvPr>
          <p:cNvSpPr/>
          <p:nvPr userDrawn="1"/>
        </p:nvSpPr>
        <p:spPr>
          <a:xfrm>
            <a:off x="6981092" y="-1"/>
            <a:ext cx="5210909" cy="6858001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680FC1D-9C89-62FC-2CFE-A2DD3AD8DD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1574" y="6397418"/>
            <a:ext cx="828000" cy="2691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4910B010-036D-8434-31CB-617DC992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5315356" cy="523220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EC2A23-524D-B2C8-C4EA-16B52F82DF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8838" y="1677988"/>
            <a:ext cx="5314950" cy="4719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55A2A4D-5767-AA0C-6BDB-9F3013F19D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01630" y="2007001"/>
            <a:ext cx="4118869" cy="3781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9501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396F1482-2733-7051-79A9-39EAE4D7A188}"/>
              </a:ext>
            </a:extLst>
          </p:cNvPr>
          <p:cNvSpPr/>
          <p:nvPr userDrawn="1"/>
        </p:nvSpPr>
        <p:spPr>
          <a:xfrm>
            <a:off x="0" y="6162675"/>
            <a:ext cx="12192000" cy="695325"/>
          </a:xfrm>
          <a:prstGeom prst="rect">
            <a:avLst/>
          </a:prstGeom>
          <a:solidFill>
            <a:srgbClr val="1C365D"/>
          </a:solidFill>
        </p:spPr>
        <p:txBody>
          <a:bodyPr wrap="square" lIns="0" tIns="0" rIns="0" bIns="0" rtlCol="0"/>
          <a:lstStyle/>
          <a:p>
            <a:pPr marL="0" marR="0" lvl="0" indent="0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E12F36A-09BB-EBE0-B482-D9D43EEBA6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9882" y="6400118"/>
            <a:ext cx="819692" cy="266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F07E7A3-647F-66D2-074C-D8FC11912CC8}"/>
              </a:ext>
            </a:extLst>
          </p:cNvPr>
          <p:cNvGrpSpPr/>
          <p:nvPr userDrawn="1"/>
        </p:nvGrpSpPr>
        <p:grpSpPr>
          <a:xfrm>
            <a:off x="2117747" y="2477360"/>
            <a:ext cx="2316112" cy="1898933"/>
            <a:chOff x="1004204" y="2141724"/>
            <a:chExt cx="2316112" cy="18989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9DBC38-5BD3-15EF-7852-3B9E4F181855}"/>
                </a:ext>
              </a:extLst>
            </p:cNvPr>
            <p:cNvSpPr/>
            <p:nvPr/>
          </p:nvSpPr>
          <p:spPr>
            <a:xfrm>
              <a:off x="1065211" y="2143073"/>
              <a:ext cx="22551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01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1E5EE10-5ED2-27EC-C2A4-603B245A838F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5D0AADF1-6687-56D6-C18C-2A6A2F74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10515600" cy="523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cap="all" baseline="0"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D68CE7-6AA4-279A-8726-1F0D893A8615}"/>
              </a:ext>
            </a:extLst>
          </p:cNvPr>
          <p:cNvGrpSpPr/>
          <p:nvPr userDrawn="1"/>
        </p:nvGrpSpPr>
        <p:grpSpPr>
          <a:xfrm>
            <a:off x="4975748" y="2478608"/>
            <a:ext cx="2264978" cy="1898933"/>
            <a:chOff x="1004204" y="2141724"/>
            <a:chExt cx="2264978" cy="1898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B25FCF6-EAC6-5E30-F669-E18A5BFCF0DA}"/>
                </a:ext>
              </a:extLst>
            </p:cNvPr>
            <p:cNvSpPr/>
            <p:nvPr/>
          </p:nvSpPr>
          <p:spPr>
            <a:xfrm>
              <a:off x="1065212" y="2143073"/>
              <a:ext cx="22039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38C371F-4A4D-3749-F63B-08612ADA1911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8335CB-978A-6B5E-201F-7958F6B7463D}"/>
              </a:ext>
            </a:extLst>
          </p:cNvPr>
          <p:cNvGrpSpPr/>
          <p:nvPr userDrawn="1"/>
        </p:nvGrpSpPr>
        <p:grpSpPr>
          <a:xfrm>
            <a:off x="7795409" y="2473072"/>
            <a:ext cx="2264978" cy="1898933"/>
            <a:chOff x="1004204" y="2141724"/>
            <a:chExt cx="2264978" cy="18989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6DF62B-0285-C5A6-7C40-C5E5D2D4D7EF}"/>
                </a:ext>
              </a:extLst>
            </p:cNvPr>
            <p:cNvSpPr/>
            <p:nvPr/>
          </p:nvSpPr>
          <p:spPr>
            <a:xfrm>
              <a:off x="1065212" y="2143073"/>
              <a:ext cx="22039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03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D2F7744-2E16-6B0E-E4B4-BF872703F7B9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4B11620A-8699-3798-5691-77851CDCB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6263" y="2912377"/>
            <a:ext cx="2254250" cy="16321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513BC8F3-0ADC-E7B7-4745-4C702F63E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1874" y="2907508"/>
            <a:ext cx="2254250" cy="16369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E102953D-FDDE-41D9-F99E-920A9A9958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00771" y="2907508"/>
            <a:ext cx="2254250" cy="1631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517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396F1482-2733-7051-79A9-39EAE4D7A188}"/>
              </a:ext>
            </a:extLst>
          </p:cNvPr>
          <p:cNvSpPr/>
          <p:nvPr userDrawn="1"/>
        </p:nvSpPr>
        <p:spPr>
          <a:xfrm>
            <a:off x="0" y="6162675"/>
            <a:ext cx="12192000" cy="695325"/>
          </a:xfrm>
          <a:prstGeom prst="rect">
            <a:avLst/>
          </a:prstGeom>
          <a:solidFill>
            <a:srgbClr val="1C365D"/>
          </a:solidFill>
        </p:spPr>
        <p:txBody>
          <a:bodyPr wrap="square" lIns="0" tIns="0" rIns="0" bIns="0" rtlCol="0"/>
          <a:lstStyle/>
          <a:p>
            <a:pPr marL="0" marR="0" lvl="0" indent="0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E12F36A-09BB-EBE0-B482-D9D43EEBA6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9882" y="6400118"/>
            <a:ext cx="819692" cy="266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F07E7A3-647F-66D2-074C-D8FC11912CC8}"/>
              </a:ext>
            </a:extLst>
          </p:cNvPr>
          <p:cNvGrpSpPr/>
          <p:nvPr userDrawn="1"/>
        </p:nvGrpSpPr>
        <p:grpSpPr>
          <a:xfrm>
            <a:off x="999177" y="2477360"/>
            <a:ext cx="2316112" cy="1898933"/>
            <a:chOff x="1004204" y="2141724"/>
            <a:chExt cx="2316112" cy="18989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9DBC38-5BD3-15EF-7852-3B9E4F181855}"/>
                </a:ext>
              </a:extLst>
            </p:cNvPr>
            <p:cNvSpPr/>
            <p:nvPr/>
          </p:nvSpPr>
          <p:spPr>
            <a:xfrm>
              <a:off x="1065211" y="2143073"/>
              <a:ext cx="22551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01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1E5EE10-5ED2-27EC-C2A4-603B245A838F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5D0AADF1-6687-56D6-C18C-2A6A2F749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10515600" cy="523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cap="all" baseline="0"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D68CE7-6AA4-279A-8726-1F0D893A8615}"/>
              </a:ext>
            </a:extLst>
          </p:cNvPr>
          <p:cNvGrpSpPr/>
          <p:nvPr userDrawn="1"/>
        </p:nvGrpSpPr>
        <p:grpSpPr>
          <a:xfrm>
            <a:off x="3661862" y="2478608"/>
            <a:ext cx="2264978" cy="1898933"/>
            <a:chOff x="1004204" y="2141724"/>
            <a:chExt cx="2264978" cy="1898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B25FCF6-EAC6-5E30-F669-E18A5BFCF0DA}"/>
                </a:ext>
              </a:extLst>
            </p:cNvPr>
            <p:cNvSpPr/>
            <p:nvPr/>
          </p:nvSpPr>
          <p:spPr>
            <a:xfrm>
              <a:off x="1065212" y="2143073"/>
              <a:ext cx="22039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02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38C371F-4A4D-3749-F63B-08612ADA1911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8335CB-978A-6B5E-201F-7958F6B7463D}"/>
              </a:ext>
            </a:extLst>
          </p:cNvPr>
          <p:cNvGrpSpPr/>
          <p:nvPr userDrawn="1"/>
        </p:nvGrpSpPr>
        <p:grpSpPr>
          <a:xfrm>
            <a:off x="6286207" y="2473072"/>
            <a:ext cx="2264978" cy="1898933"/>
            <a:chOff x="1004204" y="2141724"/>
            <a:chExt cx="2264978" cy="189893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6DF62B-0285-C5A6-7C40-C5E5D2D4D7EF}"/>
                </a:ext>
              </a:extLst>
            </p:cNvPr>
            <p:cNvSpPr/>
            <p:nvPr/>
          </p:nvSpPr>
          <p:spPr>
            <a:xfrm>
              <a:off x="1065212" y="2143073"/>
              <a:ext cx="22039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03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D2F7744-2E16-6B0E-E4B4-BF872703F7B9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7D4A48-2509-513C-12B3-C4943FFFD7C8}"/>
              </a:ext>
            </a:extLst>
          </p:cNvPr>
          <p:cNvGrpSpPr/>
          <p:nvPr userDrawn="1"/>
        </p:nvGrpSpPr>
        <p:grpSpPr>
          <a:xfrm>
            <a:off x="8948892" y="2485429"/>
            <a:ext cx="2264978" cy="1898933"/>
            <a:chOff x="1004204" y="2141724"/>
            <a:chExt cx="2264978" cy="189893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B3B701-8F1A-A9A1-C899-3A4854CE26EC}"/>
                </a:ext>
              </a:extLst>
            </p:cNvPr>
            <p:cNvSpPr/>
            <p:nvPr/>
          </p:nvSpPr>
          <p:spPr>
            <a:xfrm>
              <a:off x="1065212" y="2143073"/>
              <a:ext cx="22039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000" dirty="0">
                  <a:solidFill>
                    <a:srgbClr val="333333"/>
                  </a:solidFill>
                  <a:latin typeface="+mj-lt"/>
                  <a:ea typeface="Lato" panose="020F0502020204030203" pitchFamily="34" charset="0"/>
                  <a:cs typeface="Lato" panose="020F0502020204030203" pitchFamily="34" charset="0"/>
                </a:rPr>
                <a:t>04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8306E4E-0204-7DA3-540C-DDAE862E8C6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204" y="2141724"/>
              <a:ext cx="0" cy="1898933"/>
            </a:xfrm>
            <a:prstGeom prst="line">
              <a:avLst/>
            </a:prstGeom>
            <a:ln w="127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4B11620A-8699-3798-5691-77851CDCB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693" y="2912377"/>
            <a:ext cx="2254250" cy="163212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513BC8F3-0ADC-E7B7-4745-4C702F63E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7988" y="2907508"/>
            <a:ext cx="2254250" cy="16369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E102953D-FDDE-41D9-F99E-920A9A9958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1569" y="2907508"/>
            <a:ext cx="2254250" cy="1631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9">
            <a:extLst>
              <a:ext uri="{FF2B5EF4-FFF2-40B4-BE49-F238E27FC236}">
                <a16:creationId xmlns:a16="http://schemas.microsoft.com/office/drawing/2014/main" id="{62725B57-0AD1-6ACD-588B-053D64EFF8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29540" y="2906065"/>
            <a:ext cx="2254250" cy="16318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057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FDD1285-14D9-7D4A-37C0-1C702ADFE8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919" y="1868351"/>
            <a:ext cx="2594223" cy="3422650"/>
          </a:xfrm>
          <a:prstGeom prst="roundRect">
            <a:avLst>
              <a:gd name="adj" fmla="val 4292"/>
            </a:avLst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41" name="Picture Placeholder 39">
            <a:extLst>
              <a:ext uri="{FF2B5EF4-FFF2-40B4-BE49-F238E27FC236}">
                <a16:creationId xmlns:a16="http://schemas.microsoft.com/office/drawing/2014/main" id="{AFF67755-389F-DFD6-B1CD-5AE15D82BB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501" y="1868351"/>
            <a:ext cx="2594223" cy="3422650"/>
          </a:xfrm>
          <a:prstGeom prst="roundRect">
            <a:avLst>
              <a:gd name="adj" fmla="val 4292"/>
            </a:avLst>
          </a:prstGeom>
        </p:spPr>
        <p:txBody>
          <a:bodyPr/>
          <a:lstStyle/>
          <a:p>
            <a:endParaRPr lang="en-CA"/>
          </a:p>
        </p:txBody>
      </p:sp>
      <p:sp>
        <p:nvSpPr>
          <p:cNvPr id="42" name="Picture Placeholder 39">
            <a:extLst>
              <a:ext uri="{FF2B5EF4-FFF2-40B4-BE49-F238E27FC236}">
                <a16:creationId xmlns:a16="http://schemas.microsoft.com/office/drawing/2014/main" id="{99AE79F1-1829-AA92-5149-BB6663F8D9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5083" y="1815763"/>
            <a:ext cx="2594223" cy="3475237"/>
          </a:xfrm>
          <a:prstGeom prst="roundRect">
            <a:avLst>
              <a:gd name="adj" fmla="val 4292"/>
            </a:avLst>
          </a:prstGeom>
        </p:spPr>
        <p:txBody>
          <a:bodyPr/>
          <a:lstStyle/>
          <a:p>
            <a:endParaRPr lang="en-CA"/>
          </a:p>
        </p:txBody>
      </p:sp>
      <p:sp>
        <p:nvSpPr>
          <p:cNvPr id="43" name="Picture Placeholder 39">
            <a:extLst>
              <a:ext uri="{FF2B5EF4-FFF2-40B4-BE49-F238E27FC236}">
                <a16:creationId xmlns:a16="http://schemas.microsoft.com/office/drawing/2014/main" id="{996B3340-0D57-2824-BD7F-DFA773E5E43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32050" y="1815764"/>
            <a:ext cx="2594223" cy="3475236"/>
          </a:xfrm>
          <a:prstGeom prst="roundRect">
            <a:avLst>
              <a:gd name="adj" fmla="val 4292"/>
            </a:avLst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9259A2-8E71-F1D9-7C29-33710088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48" y="578534"/>
            <a:ext cx="10515600" cy="5232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="0" cap="all" baseline="0"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C738AF8-71CF-C992-92BB-7EFEF11493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698" y="4214482"/>
            <a:ext cx="2594223" cy="1085849"/>
          </a:xfrm>
          <a:prstGeom prst="roundRect">
            <a:avLst>
              <a:gd name="adj" fmla="val 4637"/>
            </a:avLst>
          </a:prstGeom>
          <a:solidFill>
            <a:srgbClr val="000000">
              <a:alpha val="38824"/>
            </a:srgbClr>
          </a:solidFill>
        </p:spPr>
        <p:txBody>
          <a:bodyPr tIns="90000" bIns="90000" anchor="ctr" anchorCtr="0"/>
          <a:lstStyle>
            <a:lvl1pPr marL="177800" indent="0">
              <a:spcBef>
                <a:spcPts val="1200"/>
              </a:spcBef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0EA876D2-97B2-A569-D244-15074CAE24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44501" y="4205151"/>
            <a:ext cx="2594223" cy="1085849"/>
          </a:xfrm>
          <a:prstGeom prst="roundRect">
            <a:avLst>
              <a:gd name="adj" fmla="val 4637"/>
            </a:avLst>
          </a:prstGeom>
          <a:solidFill>
            <a:srgbClr val="000000">
              <a:alpha val="38824"/>
            </a:srgbClr>
          </a:solidFill>
        </p:spPr>
        <p:txBody>
          <a:bodyPr tIns="90000" bIns="90000" anchor="ctr" anchorCtr="0"/>
          <a:lstStyle>
            <a:lvl1pPr marL="177800" indent="0">
              <a:spcBef>
                <a:spcPts val="1200"/>
              </a:spcBef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B105A74F-6B31-2079-86BB-3AA82110DF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5082" y="4214482"/>
            <a:ext cx="2594223" cy="1085849"/>
          </a:xfrm>
          <a:prstGeom prst="roundRect">
            <a:avLst>
              <a:gd name="adj" fmla="val 4637"/>
            </a:avLst>
          </a:prstGeom>
          <a:solidFill>
            <a:srgbClr val="000000">
              <a:alpha val="38824"/>
            </a:srgbClr>
          </a:solidFill>
        </p:spPr>
        <p:txBody>
          <a:bodyPr tIns="90000" bIns="90000" anchor="ctr" anchorCtr="0"/>
          <a:lstStyle>
            <a:lvl1pPr marL="177800" indent="0">
              <a:spcBef>
                <a:spcPts val="1200"/>
              </a:spcBef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15DCE858-3858-3BCD-5B1B-A16C405FD1E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32050" y="4205150"/>
            <a:ext cx="2594223" cy="1085849"/>
          </a:xfrm>
          <a:prstGeom prst="roundRect">
            <a:avLst>
              <a:gd name="adj" fmla="val 4637"/>
            </a:avLst>
          </a:prstGeom>
          <a:solidFill>
            <a:srgbClr val="000000">
              <a:alpha val="38824"/>
            </a:srgbClr>
          </a:solidFill>
        </p:spPr>
        <p:txBody>
          <a:bodyPr tIns="90000" bIns="90000" anchor="ctr" anchorCtr="0"/>
          <a:lstStyle>
            <a:lvl1pPr marL="177800" indent="0">
              <a:spcBef>
                <a:spcPts val="1200"/>
              </a:spcBef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  <a:endParaRPr lang="en-CA" dirty="0"/>
          </a:p>
        </p:txBody>
      </p:sp>
      <p:sp>
        <p:nvSpPr>
          <p:cNvPr id="28" name="bg object 16">
            <a:extLst>
              <a:ext uri="{FF2B5EF4-FFF2-40B4-BE49-F238E27FC236}">
                <a16:creationId xmlns:a16="http://schemas.microsoft.com/office/drawing/2014/main" id="{7FC5CDC9-1B61-286D-1B5E-AD3001523D01}"/>
              </a:ext>
            </a:extLst>
          </p:cNvPr>
          <p:cNvSpPr/>
          <p:nvPr userDrawn="1"/>
        </p:nvSpPr>
        <p:spPr>
          <a:xfrm>
            <a:off x="0" y="6162675"/>
            <a:ext cx="12192000" cy="695325"/>
          </a:xfrm>
          <a:prstGeom prst="rect">
            <a:avLst/>
          </a:prstGeom>
          <a:solidFill>
            <a:srgbClr val="1C365D"/>
          </a:solidFill>
        </p:spPr>
        <p:txBody>
          <a:bodyPr wrap="square" lIns="0" tIns="0" rIns="0" bIns="0" rtlCol="0"/>
          <a:lstStyle/>
          <a:p>
            <a:pPr marL="0" marR="0" lvl="0" indent="0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29680F09-6995-6B35-8D54-2403443028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9882" y="6400118"/>
            <a:ext cx="819692" cy="2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1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1D0A68-DD05-ABE2-6C67-AD30C7C5536F}"/>
              </a:ext>
            </a:extLst>
          </p:cNvPr>
          <p:cNvSpPr/>
          <p:nvPr userDrawn="1"/>
        </p:nvSpPr>
        <p:spPr>
          <a:xfrm>
            <a:off x="-11087" y="6569"/>
            <a:ext cx="12203087" cy="6851431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0AFFBB-9D93-6EE4-C3AB-C2333A529A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4280" y="2527438"/>
            <a:ext cx="3606800" cy="4953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7787A2-29BD-3B80-1F31-1A0BD55FA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238" y="3146425"/>
            <a:ext cx="10590212" cy="1214438"/>
          </a:xfrm>
        </p:spPr>
        <p:txBody>
          <a:bodyPr anchor="ctr"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1pPr>
            <a:lvl2pPr marL="457200" indent="0">
              <a:buNone/>
              <a:defRPr sz="440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2pPr>
            <a:lvl3pPr marL="914400" indent="0">
              <a:buNone/>
              <a:defRPr sz="440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3pPr>
            <a:lvl4pPr marL="1371600" indent="0">
              <a:buNone/>
              <a:defRPr sz="440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4pPr>
            <a:lvl5pPr marL="1828800" indent="0">
              <a:buNone/>
              <a:defRPr sz="4400">
                <a:solidFill>
                  <a:schemeClr val="bg1"/>
                </a:solidFill>
                <a:latin typeface="Golos Text" panose="020B0503020202020204" pitchFamily="34" charset="0"/>
                <a:cs typeface="Golos Text" panose="020B0503020202020204" pitchFamily="34" charset="0"/>
              </a:defRPr>
            </a:lvl5pPr>
          </a:lstStyle>
          <a:p>
            <a:pPr lvl="0"/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807715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0BAFD6BF-A609-424B-9004-9ACEFFD8F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0517"/>
            <a:ext cx="10515600" cy="523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61D82-73BE-A14B-8720-F76CBEC4C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390DFC57-A014-2542-8013-D6817892B1A2}" type="datetimeFigureOut">
              <a:rPr lang="en-US" smtClean="0"/>
              <a:pPr/>
              <a:t>6/12/2026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48659-89D9-C94D-9019-30BFFFB5E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E2C1D-0982-C043-80F5-E783F080E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E989B28B-1777-A24F-92CB-880AB64EB10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220E48-0D05-ED4E-B30B-C56CE0269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2403"/>
            <a:ext cx="10515600" cy="4858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406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7" r:id="rId3"/>
    <p:sldLayoutId id="2147483683" r:id="rId4"/>
    <p:sldLayoutId id="2147483708" r:id="rId5"/>
    <p:sldLayoutId id="2147483705" r:id="rId6"/>
    <p:sldLayoutId id="2147483706" r:id="rId7"/>
    <p:sldLayoutId id="2147483684" r:id="rId8"/>
    <p:sldLayoutId id="2147483707" r:id="rId9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400" b="0" kern="1200" cap="all" baseline="0">
          <a:solidFill>
            <a:schemeClr val="tx1"/>
          </a:solidFill>
          <a:latin typeface="+mj-lt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EE75B4-E604-1A20-6195-7AA65534CA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1D9B77-26C0-61FB-2E3F-02A1E05AA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655" y="4429125"/>
            <a:ext cx="9144000" cy="1843087"/>
          </a:xfrm>
        </p:spPr>
        <p:txBody>
          <a:bodyPr anchor="t">
            <a:normAutofit/>
          </a:bodyPr>
          <a:lstStyle/>
          <a:p>
            <a:pPr algn="l"/>
            <a:r>
              <a:rPr lang="en-US" cap="none" dirty="0">
                <a:ea typeface="Lato SemiBold" panose="020F0502020204030203" pitchFamily="34" charset="0"/>
              </a:rPr>
              <a:t>P</a:t>
            </a:r>
            <a:r>
              <a:rPr lang="en-CA" cap="none" dirty="0" err="1">
                <a:ea typeface="Lato SemiBold" panose="020F0502020204030203" pitchFamily="34" charset="0"/>
              </a:rPr>
              <a:t>osture</a:t>
            </a:r>
            <a:r>
              <a:rPr lang="en-CA" cap="none" dirty="0">
                <a:ea typeface="Lato SemiBold" panose="020F0502020204030203" pitchFamily="34" charset="0"/>
              </a:rPr>
              <a:t> and Balance Exercises</a:t>
            </a:r>
            <a:endParaRPr lang="en-CA" sz="5800" b="0" cap="none" dirty="0">
              <a:solidFill>
                <a:schemeClr val="bg1"/>
              </a:solidFill>
              <a:ea typeface="Lato SemiBold" panose="020F050202020403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5C6B1-439A-A813-5CE2-A830104F2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55" y="3602038"/>
            <a:ext cx="9144000" cy="722311"/>
          </a:xfrm>
        </p:spPr>
        <p:txBody>
          <a:bodyPr>
            <a:normAutofit/>
          </a:bodyPr>
          <a:lstStyle/>
          <a:p>
            <a:pPr algn="l"/>
            <a:r>
              <a:rPr lang="en-US" sz="3200" cap="all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Bone Health</a:t>
            </a:r>
            <a:endParaRPr lang="en-CA" sz="3200" cap="all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782F2F-1C07-BC9F-A7C1-C53AE32D252F}"/>
              </a:ext>
            </a:extLst>
          </p:cNvPr>
          <p:cNvCxnSpPr>
            <a:cxnSpLocks/>
          </p:cNvCxnSpPr>
          <p:nvPr/>
        </p:nvCxnSpPr>
        <p:spPr>
          <a:xfrm>
            <a:off x="821978" y="4333874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18D9F98-AE90-10D4-E690-9918893E8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56" y="658762"/>
            <a:ext cx="5191430" cy="865238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1EC8E60-997C-4001-50CA-31C0B2FE182B}"/>
              </a:ext>
            </a:extLst>
          </p:cNvPr>
          <p:cNvSpPr txBox="1">
            <a:spLocks/>
          </p:cNvSpPr>
          <p:nvPr/>
        </p:nvSpPr>
        <p:spPr>
          <a:xfrm>
            <a:off x="2940830" y="1400451"/>
            <a:ext cx="3910047" cy="436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0" dirty="0">
                <a:latin typeface="+mn-lt"/>
              </a:rPr>
              <a:t>Data-Driven. People-Led. Outcome-Focused.</a:t>
            </a:r>
            <a:endParaRPr lang="en-CA" sz="9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489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C6074-9208-C304-1D7E-A67F3CBF2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FBF56C-EE81-5997-B6D5-3D83904AB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Balance Training?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7D937D-18F4-965D-E1F0-973B177C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Movements that challenge your ability to react when you become unstable. </a:t>
            </a:r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1A8CE6B2-459A-447E-AC2E-4B98598CB188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39092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demonstrate the ability to safely perform a daily routine of balance training exercises.</a:t>
            </a:r>
          </a:p>
        </p:txBody>
      </p:sp>
      <p:pic>
        <p:nvPicPr>
          <p:cNvPr id="2" name="Google Shape;177;p22">
            <a:extLst>
              <a:ext uri="{FF2B5EF4-FFF2-40B4-BE49-F238E27FC236}">
                <a16:creationId xmlns:a16="http://schemas.microsoft.com/office/drawing/2014/main" id="{AC3D251B-99D4-C045-C1DE-384D202120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238" r="7201"/>
          <a:stretch/>
        </p:blipFill>
        <p:spPr>
          <a:xfrm>
            <a:off x="5742194" y="2345579"/>
            <a:ext cx="4293149" cy="26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8;p22">
            <a:extLst>
              <a:ext uri="{FF2B5EF4-FFF2-40B4-BE49-F238E27FC236}">
                <a16:creationId xmlns:a16="http://schemas.microsoft.com/office/drawing/2014/main" id="{05D80EA5-1AC6-0253-83E5-47338EB04E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1814" y="2677319"/>
            <a:ext cx="1799035" cy="269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9;p22">
            <a:extLst>
              <a:ext uri="{FF2B5EF4-FFF2-40B4-BE49-F238E27FC236}">
                <a16:creationId xmlns:a16="http://schemas.microsoft.com/office/drawing/2014/main" id="{A1D8D731-F87B-1305-F331-4397516E6F7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4869" y="2443560"/>
            <a:ext cx="1985602" cy="19856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0;p22">
            <a:extLst>
              <a:ext uri="{FF2B5EF4-FFF2-40B4-BE49-F238E27FC236}">
                <a16:creationId xmlns:a16="http://schemas.microsoft.com/office/drawing/2014/main" id="{4D9C58A7-91F8-9150-4BDB-F28F05322E9C}"/>
              </a:ext>
            </a:extLst>
          </p:cNvPr>
          <p:cNvSpPr txBox="1"/>
          <p:nvPr/>
        </p:nvSpPr>
        <p:spPr>
          <a:xfrm>
            <a:off x="4049532" y="2151607"/>
            <a:ext cx="12636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Dancing</a:t>
            </a:r>
            <a:endParaRPr sz="1800" i="1" dirty="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9" name="Google Shape;181;p22">
            <a:extLst>
              <a:ext uri="{FF2B5EF4-FFF2-40B4-BE49-F238E27FC236}">
                <a16:creationId xmlns:a16="http://schemas.microsoft.com/office/drawing/2014/main" id="{593EA267-6DCD-882F-9ECC-7139B46F9D3B}"/>
              </a:ext>
            </a:extLst>
          </p:cNvPr>
          <p:cNvSpPr txBox="1"/>
          <p:nvPr/>
        </p:nvSpPr>
        <p:spPr>
          <a:xfrm>
            <a:off x="2144669" y="4570560"/>
            <a:ext cx="9660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Tai Chi</a:t>
            </a:r>
            <a:endParaRPr sz="1800" i="1" dirty="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95846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2D5FF-296A-2C30-0A4A-0A825D163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C7F790-4C51-B36B-7067-34638527C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I Do Balance Exercises?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7F304-E902-D8D1-9BCC-E23A8A94B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Balance training will</a:t>
            </a:r>
          </a:p>
          <a:p>
            <a:pPr lvl="0">
              <a:buSzPts val="1800"/>
            </a:pPr>
            <a:r>
              <a:rPr lang="en-US" sz="2400" dirty="0"/>
              <a:t>help prevent falls</a:t>
            </a:r>
          </a:p>
          <a:p>
            <a:pPr lvl="0">
              <a:buSzPts val="1800"/>
            </a:pPr>
            <a:r>
              <a:rPr lang="en-US" sz="2400" dirty="0"/>
              <a:t>help you keep your balance while you do your day to day activities</a:t>
            </a:r>
          </a:p>
          <a:p>
            <a:pPr lvl="0">
              <a:buSzPts val="1800"/>
            </a:pPr>
            <a:r>
              <a:rPr lang="en-US" sz="2400" dirty="0"/>
              <a:t>improve your stability when you step or reach</a:t>
            </a:r>
          </a:p>
          <a:p>
            <a:pPr lvl="0">
              <a:buSzPts val="1800"/>
            </a:pPr>
            <a:r>
              <a:rPr lang="en-US" sz="2400" dirty="0"/>
              <a:t>allow you to practice reactions when your balance becomes upset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46D24944-20C6-7614-8FE0-BBABE6EF6DF7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21394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demonstrate the ability to safely perform a daily routine of balance training exercises.</a:t>
            </a:r>
          </a:p>
        </p:txBody>
      </p:sp>
    </p:spTree>
    <p:extLst>
      <p:ext uri="{BB962C8B-B14F-4D97-AF65-F5344CB8AC3E}">
        <p14:creationId xmlns:p14="http://schemas.microsoft.com/office/powerpoint/2010/main" val="3067897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D260D-44DA-60D5-46CD-1ABA7F6AA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F839E8-FB4D-5E1E-3C8B-DB43E53B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that Require Good Balance</a:t>
            </a:r>
            <a:endParaRPr lang="en-CA" dirty="0"/>
          </a:p>
        </p:txBody>
      </p:sp>
      <p:grpSp>
        <p:nvGrpSpPr>
          <p:cNvPr id="2" name="Google Shape;197;p24">
            <a:extLst>
              <a:ext uri="{FF2B5EF4-FFF2-40B4-BE49-F238E27FC236}">
                <a16:creationId xmlns:a16="http://schemas.microsoft.com/office/drawing/2014/main" id="{BD6B85B1-D186-3FB5-E6B3-BB6310BA37AE}"/>
              </a:ext>
            </a:extLst>
          </p:cNvPr>
          <p:cNvGrpSpPr/>
          <p:nvPr/>
        </p:nvGrpSpPr>
        <p:grpSpPr>
          <a:xfrm>
            <a:off x="1245344" y="1815422"/>
            <a:ext cx="8672106" cy="4157746"/>
            <a:chOff x="954051" y="1787671"/>
            <a:chExt cx="10107350" cy="4892042"/>
          </a:xfrm>
        </p:grpSpPr>
        <p:pic>
          <p:nvPicPr>
            <p:cNvPr id="3" name="Google Shape;198;p24">
              <a:extLst>
                <a:ext uri="{FF2B5EF4-FFF2-40B4-BE49-F238E27FC236}">
                  <a16:creationId xmlns:a16="http://schemas.microsoft.com/office/drawing/2014/main" id="{FC84BFB6-E0E0-51CE-77CE-702FFB65B34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54051" y="1790645"/>
              <a:ext cx="3187652" cy="48861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99;p24">
              <a:extLst>
                <a:ext uri="{FF2B5EF4-FFF2-40B4-BE49-F238E27FC236}">
                  <a16:creationId xmlns:a16="http://schemas.microsoft.com/office/drawing/2014/main" id="{F032BF5C-0EE4-024A-53C0-9D79E2B7A91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36050" y="1790646"/>
              <a:ext cx="3525351" cy="4886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00;p24">
              <a:extLst>
                <a:ext uri="{FF2B5EF4-FFF2-40B4-BE49-F238E27FC236}">
                  <a16:creationId xmlns:a16="http://schemas.microsoft.com/office/drawing/2014/main" id="{FCFD6A4A-6C67-3678-8B31-AEF78AC0F7D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99000" y="1787671"/>
              <a:ext cx="2679749" cy="48920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202;p24">
            <a:extLst>
              <a:ext uri="{FF2B5EF4-FFF2-40B4-BE49-F238E27FC236}">
                <a16:creationId xmlns:a16="http://schemas.microsoft.com/office/drawing/2014/main" id="{63E8EEBA-62F6-029B-4346-AC49164C0F01}"/>
              </a:ext>
            </a:extLst>
          </p:cNvPr>
          <p:cNvSpPr txBox="1"/>
          <p:nvPr/>
        </p:nvSpPr>
        <p:spPr>
          <a:xfrm>
            <a:off x="1818626" y="1307816"/>
            <a:ext cx="17304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a typeface="Open Sans"/>
                <a:cs typeface="Open Sans"/>
                <a:sym typeface="Open Sans"/>
              </a:rPr>
              <a:t>Reaching</a:t>
            </a:r>
            <a:endParaRPr sz="2000" dirty="0"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203;p24">
            <a:extLst>
              <a:ext uri="{FF2B5EF4-FFF2-40B4-BE49-F238E27FC236}">
                <a16:creationId xmlns:a16="http://schemas.microsoft.com/office/drawing/2014/main" id="{E933D1C9-6BA5-5DEA-9376-486F2EC5F596}"/>
              </a:ext>
            </a:extLst>
          </p:cNvPr>
          <p:cNvSpPr txBox="1"/>
          <p:nvPr/>
        </p:nvSpPr>
        <p:spPr>
          <a:xfrm>
            <a:off x="4603826" y="1307816"/>
            <a:ext cx="17304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ea typeface="Open Sans"/>
                <a:cs typeface="Open Sans"/>
                <a:sym typeface="Open Sans"/>
              </a:rPr>
              <a:t>Stepping</a:t>
            </a:r>
            <a:endParaRPr sz="2000"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204;p24">
            <a:extLst>
              <a:ext uri="{FF2B5EF4-FFF2-40B4-BE49-F238E27FC236}">
                <a16:creationId xmlns:a16="http://schemas.microsoft.com/office/drawing/2014/main" id="{4EBDB251-EC4E-A29F-7D6B-15C3F4E8FFCB}"/>
              </a:ext>
            </a:extLst>
          </p:cNvPr>
          <p:cNvSpPr txBox="1"/>
          <p:nvPr/>
        </p:nvSpPr>
        <p:spPr>
          <a:xfrm>
            <a:off x="7041701" y="1307816"/>
            <a:ext cx="26964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ea typeface="Open Sans"/>
                <a:cs typeface="Open Sans"/>
                <a:sym typeface="Open Sans"/>
              </a:rPr>
              <a:t>Uneven Ground</a:t>
            </a:r>
            <a:endParaRPr sz="2000"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288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283B4-46F9-30DB-6D9B-65E5AF726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45C8CC-1E4C-2088-D9AB-540F790F3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 for Balance Training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8CAF07-BBDF-A9E2-8E0B-B51F7B627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lvl="0">
              <a:buSzPts val="1800"/>
            </a:pPr>
            <a:r>
              <a:rPr lang="en-US" sz="2400" dirty="0"/>
              <a:t>Always have a support nearby to help you</a:t>
            </a:r>
          </a:p>
          <a:p>
            <a:pPr lvl="1">
              <a:spcBef>
                <a:spcPts val="0"/>
              </a:spcBef>
              <a:buSzPts val="1800"/>
            </a:pPr>
            <a:r>
              <a:rPr lang="en-US" sz="2000" dirty="0"/>
              <a:t>sturdy chair</a:t>
            </a:r>
          </a:p>
          <a:p>
            <a:pPr lvl="1">
              <a:spcBef>
                <a:spcPts val="0"/>
              </a:spcBef>
              <a:buSzPts val="1800"/>
            </a:pPr>
            <a:r>
              <a:rPr lang="en-US" sz="2000" dirty="0"/>
              <a:t>countertop or table</a:t>
            </a:r>
          </a:p>
          <a:p>
            <a:pPr lvl="1">
              <a:spcBef>
                <a:spcPts val="0"/>
              </a:spcBef>
              <a:buSzPts val="1800"/>
            </a:pPr>
            <a:r>
              <a:rPr lang="en-US" sz="2000" dirty="0"/>
              <a:t>wall</a:t>
            </a:r>
          </a:p>
          <a:p>
            <a:pPr lvl="0">
              <a:buSzPts val="1800"/>
            </a:pPr>
            <a:r>
              <a:rPr lang="en-US" sz="2400" dirty="0"/>
              <a:t>Balance exercises should be challenging enough that you need to focus on your balance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You may need to start by holding on for support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Over time reduce how much you hold on</a:t>
            </a:r>
          </a:p>
          <a:p>
            <a:pPr lvl="0">
              <a:buSzPts val="1800"/>
            </a:pPr>
            <a:r>
              <a:rPr lang="en-US" sz="2400" dirty="0"/>
              <a:t>Be careful not to fall</a:t>
            </a:r>
          </a:p>
          <a:p>
            <a:pPr lvl="0">
              <a:spcAft>
                <a:spcPts val="1000"/>
              </a:spcAft>
              <a:buSzPts val="1800"/>
            </a:pPr>
            <a:r>
              <a:rPr lang="en-US" sz="2400" dirty="0"/>
              <a:t>Perform daily </a:t>
            </a:r>
          </a:p>
          <a:p>
            <a:endParaRPr lang="en-CA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DC6A238E-4557-80CA-301C-9404057FE96B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636729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demonstrate the ability to safely perform a daily routine of balance training exercises.</a:t>
            </a:r>
          </a:p>
        </p:txBody>
      </p:sp>
    </p:spTree>
    <p:extLst>
      <p:ext uri="{BB962C8B-B14F-4D97-AF65-F5344CB8AC3E}">
        <p14:creationId xmlns:p14="http://schemas.microsoft.com/office/powerpoint/2010/main" val="4210530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CA92D-D294-CB5A-05C4-576BD6DB4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64E525-39D7-BE02-AFD2-094EE59A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Start Exercising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318149-236F-6ACB-AD3F-B968AABC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/>
              <a:t>For almost everyone the benefits of exercise far outweigh the risks!</a:t>
            </a:r>
          </a:p>
          <a:p>
            <a:pPr lvl="0">
              <a:buSzPts val="1800"/>
            </a:pPr>
            <a:r>
              <a:rPr lang="en-US" sz="2400" dirty="0"/>
              <a:t>complete a Get Active Questionnaire before you start a new exercise program and...</a:t>
            </a:r>
          </a:p>
          <a:p>
            <a:pPr lvl="0">
              <a:spcAft>
                <a:spcPts val="1000"/>
              </a:spcAft>
              <a:buSzPts val="1800"/>
            </a:pPr>
            <a:r>
              <a:rPr lang="en-US" sz="2400" dirty="0"/>
              <a:t>if you have any questions or concerns check with your doctor, a physiotherapist, a qualified exercise professional (Canadian Society for Exercise Physiology) or a </a:t>
            </a:r>
            <a:r>
              <a:rPr lang="en-US" sz="2400" dirty="0" err="1"/>
              <a:t>BoneFit</a:t>
            </a:r>
            <a:r>
              <a:rPr lang="en-US" sz="2400" baseline="30000" dirty="0" err="1"/>
              <a:t>TM</a:t>
            </a:r>
            <a:r>
              <a:rPr lang="en-US" sz="2400" dirty="0"/>
              <a:t> trained professional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35658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194F7-E253-9DB4-B86C-D43BA79F3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7606B2-C3ED-7BB5-66E9-62A22020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Osteoporosis and Falls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9C5179-3122-EEAD-695F-BF1F086A7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If you have had a fall, a near fall or are afraid of falling:</a:t>
            </a:r>
          </a:p>
          <a:p>
            <a:pPr lvl="0">
              <a:buSzPts val="1800"/>
            </a:pPr>
            <a:r>
              <a:rPr lang="en-US" sz="2400" dirty="0"/>
              <a:t>speak with a physiotherapist, a qualified exercise professional (Canadian Society for Exercise Physiology) or a </a:t>
            </a:r>
            <a:r>
              <a:rPr lang="en-US" sz="2400" dirty="0" err="1"/>
              <a:t>BoneFit</a:t>
            </a:r>
            <a:r>
              <a:rPr lang="en-US" sz="2400" baseline="30000" dirty="0" err="1"/>
              <a:t>TM</a:t>
            </a:r>
            <a:r>
              <a:rPr lang="en-US" sz="2400" dirty="0"/>
              <a:t> trained professional</a:t>
            </a:r>
          </a:p>
          <a:p>
            <a:pPr lvl="0">
              <a:buSzPts val="1800"/>
            </a:pPr>
            <a:r>
              <a:rPr lang="en-US" sz="2400" dirty="0"/>
              <a:t>a tailored or supervised program is recommended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914400" lvl="0" indent="0">
              <a:buNone/>
            </a:pPr>
            <a:endParaRPr lang="en-US" sz="2400" dirty="0"/>
          </a:p>
          <a:p>
            <a:pPr marL="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026328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72D0C-2B47-A742-B8F2-844959DCD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AA48AF-7816-B17B-1EA8-34C411D8C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Exercising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92D7A-06E0-4B3D-18A1-131344CB5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/>
              <a:t>Remember to…</a:t>
            </a:r>
          </a:p>
          <a:p>
            <a:pPr lvl="0">
              <a:buSzPts val="1800"/>
            </a:pPr>
            <a:r>
              <a:rPr lang="en-US" sz="2400" dirty="0"/>
              <a:t>wear comfortable, supportive footwear</a:t>
            </a:r>
          </a:p>
          <a:p>
            <a:pPr lvl="0">
              <a:buSzPts val="1800"/>
            </a:pPr>
            <a:r>
              <a:rPr lang="en-US" sz="2400" dirty="0"/>
              <a:t>be aware that muscle soreness after exercise is normal</a:t>
            </a:r>
          </a:p>
          <a:p>
            <a:pPr lvl="0">
              <a:buSzPts val="1800"/>
            </a:pPr>
            <a:r>
              <a:rPr lang="en-US" sz="2400" dirty="0"/>
              <a:t>use a firm, stable chair for support</a:t>
            </a:r>
          </a:p>
          <a:p>
            <a:pPr lvl="0">
              <a:buSzPts val="1800"/>
            </a:pPr>
            <a:r>
              <a:rPr lang="en-US" sz="2400" dirty="0"/>
              <a:t>learn to perform the exercise with proper technique</a:t>
            </a:r>
          </a:p>
          <a:p>
            <a:pPr lvl="0">
              <a:buSzPts val="1800"/>
            </a:pPr>
            <a:r>
              <a:rPr lang="en-US" sz="2400" dirty="0"/>
              <a:t>control the speed of your movement</a:t>
            </a:r>
          </a:p>
          <a:p>
            <a:pPr marL="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ACC24B79-F475-4FAF-1FA2-78D89B685115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515600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demonstrate the ability to safely perform a daily routine of balance training exercises.</a:t>
            </a:r>
          </a:p>
        </p:txBody>
      </p:sp>
    </p:spTree>
    <p:extLst>
      <p:ext uri="{BB962C8B-B14F-4D97-AF65-F5344CB8AC3E}">
        <p14:creationId xmlns:p14="http://schemas.microsoft.com/office/powerpoint/2010/main" val="1752680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8198B0-D158-F717-A720-95B7CBFFC8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7019A4-7061-C831-49FF-BF13F650D2C2}"/>
              </a:ext>
            </a:extLst>
          </p:cNvPr>
          <p:cNvSpPr txBox="1">
            <a:spLocks/>
          </p:cNvSpPr>
          <p:nvPr/>
        </p:nvSpPr>
        <p:spPr>
          <a:xfrm>
            <a:off x="762981" y="5097719"/>
            <a:ext cx="9934515" cy="1843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US" sz="4000" cap="none" dirty="0">
                <a:solidFill>
                  <a:schemeClr val="bg1"/>
                </a:solidFill>
                <a:ea typeface="Lato SemiBold" panose="020F0502020204030203" pitchFamily="34" charset="0"/>
              </a:rPr>
              <a:t>Posture Exercises</a:t>
            </a:r>
            <a:endParaRPr lang="en-CA" sz="4000" cap="none" dirty="0">
              <a:solidFill>
                <a:schemeClr val="bg1"/>
              </a:solidFill>
              <a:ea typeface="Lato SemiBold" panose="020F050202020403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2ADCF41-9ADB-3D99-924C-B3A4AA72BB3C}"/>
              </a:ext>
            </a:extLst>
          </p:cNvPr>
          <p:cNvSpPr txBox="1">
            <a:spLocks/>
          </p:cNvSpPr>
          <p:nvPr/>
        </p:nvSpPr>
        <p:spPr>
          <a:xfrm>
            <a:off x="762983" y="4270632"/>
            <a:ext cx="9144000" cy="72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cap="all" dirty="0">
                <a:solidFill>
                  <a:schemeClr val="bg1"/>
                </a:solidFill>
              </a:rPr>
              <a:t>Section 2</a:t>
            </a:r>
            <a:endParaRPr lang="en-CA" sz="3200" cap="all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67EF20-7212-0C0F-91C2-BFFE321B3DCA}"/>
              </a:ext>
            </a:extLst>
          </p:cNvPr>
          <p:cNvCxnSpPr>
            <a:cxnSpLocks/>
          </p:cNvCxnSpPr>
          <p:nvPr/>
        </p:nvCxnSpPr>
        <p:spPr>
          <a:xfrm>
            <a:off x="861306" y="5002468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79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0DB13-8EE2-CEED-42D7-68377BCF8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AE1D84-02DC-5DFE-12FD-A929BB37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good posture look like?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3A384D-857D-E5FD-A1F9-821B48D13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246" y="1482085"/>
            <a:ext cx="5995902" cy="3994483"/>
          </a:xfrm>
        </p:spPr>
        <p:txBody>
          <a:bodyPr>
            <a:normAutofit/>
          </a:bodyPr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from the side - ear, shoulder, hip and foot are in alignment</a:t>
            </a:r>
          </a:p>
          <a:p>
            <a:pPr marL="457200" lvl="0" indent="-368300">
              <a:buSzPts val="2200"/>
            </a:pPr>
            <a:r>
              <a:rPr lang="en-US" sz="2400" dirty="0"/>
              <a:t>how?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400" dirty="0"/>
              <a:t>imagine that you are 2 inches taller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400" dirty="0"/>
              <a:t>imagine your collar bones are wings - spread your wings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400" dirty="0"/>
              <a:t>find the top of your pelvis and your lower ribs - lengthen the space between them</a:t>
            </a:r>
          </a:p>
          <a:p>
            <a:pPr marL="45720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0DBAFD13-EDAF-815B-6A81-8FA3E434173F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921749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describe what good posture looks like.</a:t>
            </a:r>
          </a:p>
        </p:txBody>
      </p:sp>
      <p:pic>
        <p:nvPicPr>
          <p:cNvPr id="2" name="Google Shape;253;p30">
            <a:extLst>
              <a:ext uri="{FF2B5EF4-FFF2-40B4-BE49-F238E27FC236}">
                <a16:creationId xmlns:a16="http://schemas.microsoft.com/office/drawing/2014/main" id="{49CC01E1-D3C6-E062-26A2-CC56F0B2B42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465" y="1482085"/>
            <a:ext cx="1459103" cy="3994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09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0C26C-3364-114E-20AF-01598677C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682CB5-2C59-6C64-74A8-0493B1B3E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 Tuck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E1B88B-F878-51B8-7C0A-B5D6B6247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97148"/>
            <a:ext cx="5278148" cy="3679420"/>
          </a:xfrm>
        </p:spPr>
        <p:txBody>
          <a:bodyPr>
            <a:normAutofit/>
          </a:bodyPr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200" dirty="0"/>
              <a:t>This exercise can be done standing with your back against a wall or sitting using a head rest</a:t>
            </a:r>
          </a:p>
          <a:p>
            <a:pPr marL="457200" lvl="0" indent="-368300">
              <a:buSzPts val="2200"/>
            </a:pPr>
            <a:r>
              <a:rPr lang="en-US" sz="2200" dirty="0"/>
              <a:t>Tuck your chin slightly toward your chest</a:t>
            </a:r>
          </a:p>
          <a:p>
            <a:pPr marL="457200" lvl="0" indent="-368300">
              <a:buSzPts val="2200"/>
            </a:pPr>
            <a:r>
              <a:rPr lang="en-US" sz="2200" dirty="0"/>
              <a:t>Feel the back of your neck lengthening </a:t>
            </a:r>
          </a:p>
          <a:p>
            <a:pPr marL="457200" lvl="0" indent="-368300">
              <a:buSzPts val="2200"/>
            </a:pPr>
            <a:r>
              <a:rPr lang="en-US" sz="2200" dirty="0"/>
              <a:t>Keep your jaw and eyes level</a:t>
            </a:r>
          </a:p>
          <a:p>
            <a:pPr marL="457200" lvl="0" indent="-368300">
              <a:spcAft>
                <a:spcPts val="1000"/>
              </a:spcAft>
              <a:buSzPts val="2200"/>
            </a:pPr>
            <a:r>
              <a:rPr lang="en-US" sz="2200" dirty="0"/>
              <a:t>Hold for 5 seconds and then relax</a:t>
            </a:r>
          </a:p>
          <a:p>
            <a:endParaRPr lang="en-CA" sz="22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39AFCE4C-548C-1E5E-87E6-8561A614463E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921749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identify cues that help me maintain or improve my posture.</a:t>
            </a:r>
          </a:p>
        </p:txBody>
      </p:sp>
      <p:pic>
        <p:nvPicPr>
          <p:cNvPr id="2" name="Google Shape;262;p31">
            <a:extLst>
              <a:ext uri="{FF2B5EF4-FFF2-40B4-BE49-F238E27FC236}">
                <a16:creationId xmlns:a16="http://schemas.microsoft.com/office/drawing/2014/main" id="{EB49D616-B675-F2F1-50E4-2C29640A181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334" y="1592703"/>
            <a:ext cx="4372396" cy="33037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63;p31">
            <a:extLst>
              <a:ext uri="{FF2B5EF4-FFF2-40B4-BE49-F238E27FC236}">
                <a16:creationId xmlns:a16="http://schemas.microsoft.com/office/drawing/2014/main" id="{D047E92E-C849-8C05-D3C1-91486AECD3C8}"/>
              </a:ext>
            </a:extLst>
          </p:cNvPr>
          <p:cNvSpPr txBox="1"/>
          <p:nvPr/>
        </p:nvSpPr>
        <p:spPr>
          <a:xfrm>
            <a:off x="1571305" y="4887611"/>
            <a:ext cx="47877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600" b="1" dirty="0">
                <a:ea typeface="Open Sans"/>
                <a:cs typeface="Open Sans"/>
                <a:sym typeface="Open Sans"/>
              </a:rPr>
              <a:t>3 reps, hold for 5 seconds, daily</a:t>
            </a:r>
            <a:endParaRPr sz="1600" b="1" dirty="0"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39167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428296-2B64-D407-C135-C5B00EFB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Starter Activity</a:t>
            </a:r>
            <a:endParaRPr lang="en-CA" sz="1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817922-2212-4AA6-5792-78C90A40B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809135"/>
            <a:ext cx="10515600" cy="4024288"/>
          </a:xfrm>
        </p:spPr>
        <p:txBody>
          <a:bodyPr>
            <a:normAutofit/>
          </a:bodyPr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sz="2400" dirty="0"/>
              <a:t>Please, complete the “Test Your Balance!” activity on the first page of your </a:t>
            </a:r>
            <a:r>
              <a:rPr lang="en-US" sz="2400" b="1" dirty="0"/>
              <a:t>Workshop Guide</a:t>
            </a:r>
          </a:p>
          <a:p>
            <a:pPr lvl="0" indent="-457200">
              <a:spcBef>
                <a:spcPts val="0"/>
              </a:spcBef>
            </a:pPr>
            <a:endParaRPr lang="en-US" sz="2400" b="1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sz="2400" dirty="0"/>
              <a:t>What is your current exercise routine to improve your balance?</a:t>
            </a:r>
          </a:p>
          <a:p>
            <a:pPr marL="800100" lvl="1">
              <a:spcBef>
                <a:spcPts val="0"/>
              </a:spcBef>
              <a:buSzPts val="1800"/>
            </a:pPr>
            <a:r>
              <a:rPr lang="en-US" sz="2000" dirty="0"/>
              <a:t>record your routine in your </a:t>
            </a:r>
            <a:r>
              <a:rPr lang="en-US" sz="2000" b="1" dirty="0"/>
              <a:t>Workshop Guide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b="1" dirty="0"/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310626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5E66F-CF4B-B65B-E21A-02C0E4A68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234CB2-D2BD-1908-5C03-1D2B70A3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Your Posture - unloading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3386D6-452E-E23A-C807-CC6B33566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818" y="1482085"/>
            <a:ext cx="5150329" cy="3994483"/>
          </a:xfrm>
        </p:spPr>
        <p:txBody>
          <a:bodyPr>
            <a:normAutofit lnSpcReduction="10000"/>
          </a:bodyPr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/>
              <a:t>lie on the floor without a pillow or towel under your head if you can comfortably</a:t>
            </a:r>
          </a:p>
          <a:p>
            <a:pPr marL="457200" lvl="0" indent="-368300">
              <a:buSzPts val="2200"/>
            </a:pPr>
            <a:r>
              <a:rPr lang="en-US"/>
              <a:t>if you need to tip your head back for it to reach the floor then place a folded towel or small pillow under your head</a:t>
            </a:r>
          </a:p>
          <a:p>
            <a:pPr marL="457200" lvl="0" indent="-368300">
              <a:buSzPts val="2200"/>
            </a:pPr>
            <a:r>
              <a:rPr lang="en-US"/>
              <a:t>lie with your arms, palms up, away from your body </a:t>
            </a:r>
          </a:p>
          <a:p>
            <a:pPr marL="457200" lvl="0" indent="-368300">
              <a:buSzPts val="2200"/>
            </a:pPr>
            <a:r>
              <a:rPr lang="en-US"/>
              <a:t>imagine your collar bones are wings - spread your wings without pulling your shoulders back</a:t>
            </a:r>
          </a:p>
          <a:p>
            <a:pPr marL="457200" lvl="0" indent="-368300">
              <a:buSzPts val="2200"/>
            </a:pPr>
            <a:r>
              <a:rPr lang="en-US"/>
              <a:t>5-10 minutes/day</a:t>
            </a:r>
            <a:endParaRPr lang="en-US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BA468D3F-E512-F884-04B5-B2B6883C5C36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921749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identify cues that help me maintain or improve my posture.</a:t>
            </a:r>
          </a:p>
        </p:txBody>
      </p:sp>
      <p:pic>
        <p:nvPicPr>
          <p:cNvPr id="2" name="Google Shape;274;p32">
            <a:extLst>
              <a:ext uri="{FF2B5EF4-FFF2-40B4-BE49-F238E27FC236}">
                <a16:creationId xmlns:a16="http://schemas.microsoft.com/office/drawing/2014/main" id="{AE7321AF-3D43-3575-32B3-A366677B1CB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671" y="1589739"/>
            <a:ext cx="4685512" cy="3514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811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EA908-21FC-7C5B-083C-3FACB31B0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B5ADA-889C-3C97-C838-82B9249A64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DAFEA0-8FE7-8912-824C-21ECC7C98BE6}"/>
              </a:ext>
            </a:extLst>
          </p:cNvPr>
          <p:cNvSpPr txBox="1">
            <a:spLocks/>
          </p:cNvSpPr>
          <p:nvPr/>
        </p:nvSpPr>
        <p:spPr>
          <a:xfrm>
            <a:off x="762983" y="5097719"/>
            <a:ext cx="10003340" cy="1843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CA" sz="4000" cap="none" dirty="0">
                <a:solidFill>
                  <a:schemeClr val="bg1"/>
                </a:solidFill>
                <a:ea typeface="Lato SemiBold" panose="020F0502020204030203" pitchFamily="34" charset="0"/>
              </a:rPr>
              <a:t>Static Balance Exercises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0C57BF0-106D-93FF-AEA6-88CA0C7B8E27}"/>
              </a:ext>
            </a:extLst>
          </p:cNvPr>
          <p:cNvSpPr txBox="1">
            <a:spLocks/>
          </p:cNvSpPr>
          <p:nvPr/>
        </p:nvSpPr>
        <p:spPr>
          <a:xfrm>
            <a:off x="762983" y="4270632"/>
            <a:ext cx="9144000" cy="72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cap="all" dirty="0">
                <a:solidFill>
                  <a:schemeClr val="bg1"/>
                </a:solidFill>
              </a:rPr>
              <a:t>Section 3</a:t>
            </a:r>
            <a:endParaRPr lang="en-CA" sz="3200" cap="all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AF3342-AA0D-E6B0-82F0-4D90F3A0F862}"/>
              </a:ext>
            </a:extLst>
          </p:cNvPr>
          <p:cNvCxnSpPr>
            <a:cxnSpLocks/>
          </p:cNvCxnSpPr>
          <p:nvPr/>
        </p:nvCxnSpPr>
        <p:spPr>
          <a:xfrm>
            <a:off x="861306" y="5002468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644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2A602-DD9C-2C71-6F8B-2415EFC10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B89191-55B8-B5A1-168B-ACEAB5595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Training - Static Stance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38C282-13E8-353E-57BD-35AB14E4F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665" y="1482085"/>
            <a:ext cx="6782483" cy="3994483"/>
          </a:xfrm>
        </p:spPr>
        <p:txBody>
          <a:bodyPr>
            <a:normAutofit lnSpcReduction="10000"/>
          </a:bodyPr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200" dirty="0"/>
              <a:t>stand upright, holding a chair for support if needed</a:t>
            </a:r>
          </a:p>
          <a:p>
            <a:pPr marL="457200" lvl="0" indent="-368300">
              <a:buSzPts val="2200"/>
            </a:pPr>
            <a:r>
              <a:rPr lang="en-US" sz="2200" dirty="0"/>
              <a:t>adjust so that 50% of your weight is on each foot</a:t>
            </a:r>
          </a:p>
          <a:p>
            <a:pPr marL="457200" lvl="0" indent="-368300">
              <a:buSzPts val="2200"/>
            </a:pPr>
            <a:r>
              <a:rPr lang="en-US" sz="2200" dirty="0"/>
              <a:t>then try: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200" dirty="0"/>
              <a:t>shifting your weight between your heels and toes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200" dirty="0"/>
              <a:t>shifting your weight from side to side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200" dirty="0"/>
              <a:t>close your eyes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200" dirty="0"/>
              <a:t>challenge your brain by counting backwards from 100 by 7s</a:t>
            </a:r>
          </a:p>
          <a:p>
            <a:pPr marL="0" indent="0">
              <a:buNone/>
            </a:pPr>
            <a:endParaRPr lang="en-CA" dirty="0"/>
          </a:p>
          <a:p>
            <a:endParaRPr lang="en-CA" sz="22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828A6743-D150-FA31-B547-C4CCCB6C36DD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515600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demonstrate the ability to safely perform a daily routine of balance training exercises.</a:t>
            </a:r>
          </a:p>
        </p:txBody>
      </p:sp>
      <p:pic>
        <p:nvPicPr>
          <p:cNvPr id="2" name="Google Shape;291;p34">
            <a:extLst>
              <a:ext uri="{FF2B5EF4-FFF2-40B4-BE49-F238E27FC236}">
                <a16:creationId xmlns:a16="http://schemas.microsoft.com/office/drawing/2014/main" id="{DDA8A168-AFE7-7892-05E2-FDCDCBC35A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987" y="1750047"/>
            <a:ext cx="2518430" cy="3357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380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D4668-DA51-687D-6525-29BF98178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95B6A8-1F64-4A8B-928C-F5BDA484F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Stance Progressions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C0CE11-D9C9-4630-4B24-64FE66E74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794" y="1378055"/>
            <a:ext cx="4914353" cy="4098514"/>
          </a:xfrm>
        </p:spPr>
        <p:txBody>
          <a:bodyPr>
            <a:normAutofit/>
          </a:bodyPr>
          <a:lstStyle/>
          <a:p>
            <a:pPr marL="457200" lvl="0" indent="0">
              <a:spcBef>
                <a:spcPts val="0"/>
              </a:spcBef>
              <a:buNone/>
            </a:pPr>
            <a:endParaRPr lang="en-US" sz="2200" dirty="0"/>
          </a:p>
          <a:p>
            <a:pPr marL="457200" lvl="0" indent="-368300">
              <a:buSzPts val="2200"/>
            </a:pPr>
            <a:r>
              <a:rPr lang="en-US" sz="2200" dirty="0"/>
              <a:t>stand upright, holding a chair for support if needed</a:t>
            </a:r>
          </a:p>
          <a:p>
            <a:pPr marL="914400" lvl="1" indent="-368300">
              <a:spcBef>
                <a:spcPts val="1000"/>
              </a:spcBef>
              <a:buSzPts val="2200"/>
              <a:buAutoNum type="alphaUcPeriod"/>
            </a:pPr>
            <a:r>
              <a:rPr lang="en-US" sz="2200" dirty="0"/>
              <a:t>semi-tandem - toes of one foot beside the heel of the other foot</a:t>
            </a:r>
          </a:p>
          <a:p>
            <a:pPr marL="914400" lvl="1" indent="-368300">
              <a:spcBef>
                <a:spcPts val="1000"/>
              </a:spcBef>
              <a:buSzPts val="2200"/>
              <a:buAutoNum type="alphaUcPeriod"/>
            </a:pPr>
            <a:r>
              <a:rPr lang="en-US" sz="2200" dirty="0"/>
              <a:t>tandem - toes of one foot directly behind the heel of the other foot</a:t>
            </a:r>
          </a:p>
          <a:p>
            <a:pPr marL="914400" lvl="1" indent="-368300">
              <a:spcBef>
                <a:spcPts val="1000"/>
              </a:spcBef>
              <a:buSzPts val="2200"/>
              <a:buAutoNum type="alphaUcPeriod"/>
            </a:pPr>
            <a:r>
              <a:rPr lang="en-US" sz="2200" dirty="0"/>
              <a:t>single-leg</a:t>
            </a:r>
          </a:p>
          <a:p>
            <a:pPr marL="457200" lvl="0" indent="0">
              <a:spcAft>
                <a:spcPts val="1000"/>
              </a:spcAft>
              <a:buNone/>
            </a:pPr>
            <a:endParaRPr lang="en-US" sz="2200" dirty="0"/>
          </a:p>
          <a:p>
            <a:endParaRPr lang="en-CA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97087C1E-F932-F7B5-7AC0-9F8F104949C7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515600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ea typeface="Source Sans Pro"/>
                <a:cs typeface="Source Sans Pro"/>
                <a:sym typeface="Source Sans Pro"/>
              </a:rPr>
              <a:t>I will be able to demonstrate the ability to safely perform a daily routine of balance training exercises.</a:t>
            </a:r>
          </a:p>
        </p:txBody>
      </p:sp>
      <p:pic>
        <p:nvPicPr>
          <p:cNvPr id="2" name="Google Shape;302;p35">
            <a:extLst>
              <a:ext uri="{FF2B5EF4-FFF2-40B4-BE49-F238E27FC236}">
                <a16:creationId xmlns:a16="http://schemas.microsoft.com/office/drawing/2014/main" id="{CC8B3A63-0EAE-3230-A9D7-51F2C5D33EC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755" y="2233059"/>
            <a:ext cx="1764365" cy="268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03;p35">
            <a:extLst>
              <a:ext uri="{FF2B5EF4-FFF2-40B4-BE49-F238E27FC236}">
                <a16:creationId xmlns:a16="http://schemas.microsoft.com/office/drawing/2014/main" id="{1F74AFD6-4CD3-94F6-7299-D0BDD39F4D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880" y="1532029"/>
            <a:ext cx="1636886" cy="2684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04;p35">
            <a:extLst>
              <a:ext uri="{FF2B5EF4-FFF2-40B4-BE49-F238E27FC236}">
                <a16:creationId xmlns:a16="http://schemas.microsoft.com/office/drawing/2014/main" id="{85758A88-1A87-546A-2002-2254A9BA29F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9129" y="2526084"/>
            <a:ext cx="1764374" cy="31191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05;p35">
            <a:extLst>
              <a:ext uri="{FF2B5EF4-FFF2-40B4-BE49-F238E27FC236}">
                <a16:creationId xmlns:a16="http://schemas.microsoft.com/office/drawing/2014/main" id="{5ABA9DE8-72D6-A532-E55C-B88493D7CC8B}"/>
              </a:ext>
            </a:extLst>
          </p:cNvPr>
          <p:cNvSpPr txBox="1"/>
          <p:nvPr/>
        </p:nvSpPr>
        <p:spPr>
          <a:xfrm>
            <a:off x="609880" y="1101754"/>
            <a:ext cx="3453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A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306;p35">
            <a:extLst>
              <a:ext uri="{FF2B5EF4-FFF2-40B4-BE49-F238E27FC236}">
                <a16:creationId xmlns:a16="http://schemas.microsoft.com/office/drawing/2014/main" id="{4C50FF49-C8FF-E8AB-AF63-AE034B4F825B}"/>
              </a:ext>
            </a:extLst>
          </p:cNvPr>
          <p:cNvSpPr txBox="1"/>
          <p:nvPr/>
        </p:nvSpPr>
        <p:spPr>
          <a:xfrm>
            <a:off x="2633505" y="1802709"/>
            <a:ext cx="2862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B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7;p35">
            <a:extLst>
              <a:ext uri="{FF2B5EF4-FFF2-40B4-BE49-F238E27FC236}">
                <a16:creationId xmlns:a16="http://schemas.microsoft.com/office/drawing/2014/main" id="{D53B649B-5986-E75E-F954-63D3227D2726}"/>
              </a:ext>
            </a:extLst>
          </p:cNvPr>
          <p:cNvSpPr txBox="1"/>
          <p:nvPr/>
        </p:nvSpPr>
        <p:spPr>
          <a:xfrm>
            <a:off x="4699137" y="2055309"/>
            <a:ext cx="246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C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56634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6430A-69EA-BA21-DFB9-162ECF6D4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84E7EA-BEDA-4D09-1B7A-C935569465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D21C8D-E424-14DE-5603-899A9C0734D8}"/>
              </a:ext>
            </a:extLst>
          </p:cNvPr>
          <p:cNvSpPr txBox="1">
            <a:spLocks/>
          </p:cNvSpPr>
          <p:nvPr/>
        </p:nvSpPr>
        <p:spPr>
          <a:xfrm>
            <a:off x="762983" y="5097719"/>
            <a:ext cx="10003340" cy="1843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CA" sz="4000" cap="none" dirty="0">
                <a:solidFill>
                  <a:schemeClr val="bg1"/>
                </a:solidFill>
                <a:ea typeface="Lato SemiBold" panose="020F0502020204030203" pitchFamily="34" charset="0"/>
              </a:rPr>
              <a:t>Dynamic Balance Exercises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CE5E0E-DF3A-07C6-6B5E-62A16FC537F6}"/>
              </a:ext>
            </a:extLst>
          </p:cNvPr>
          <p:cNvSpPr txBox="1">
            <a:spLocks/>
          </p:cNvSpPr>
          <p:nvPr/>
        </p:nvSpPr>
        <p:spPr>
          <a:xfrm>
            <a:off x="762983" y="4270632"/>
            <a:ext cx="9144000" cy="72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cap="all" dirty="0">
                <a:solidFill>
                  <a:schemeClr val="bg1"/>
                </a:solidFill>
              </a:rPr>
              <a:t>Section 4</a:t>
            </a:r>
            <a:endParaRPr lang="en-CA" sz="3200" cap="all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FE2B34-AE42-1580-5969-52850FA3ED4D}"/>
              </a:ext>
            </a:extLst>
          </p:cNvPr>
          <p:cNvCxnSpPr>
            <a:cxnSpLocks/>
          </p:cNvCxnSpPr>
          <p:nvPr/>
        </p:nvCxnSpPr>
        <p:spPr>
          <a:xfrm>
            <a:off x="861306" y="5002468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950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7CEB4-5BCC-5717-593E-0185C9EC2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BB17A2-3581-6261-C054-16CA89EA7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Balance Exercises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09631F-9DD6-2E19-C0AA-E460BBFB8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3831439" cy="3994483"/>
          </a:xfrm>
        </p:spPr>
        <p:txBody>
          <a:bodyPr>
            <a:normAutofit/>
          </a:bodyPr>
          <a:lstStyle/>
          <a:p>
            <a:pPr marL="457200" lvl="0" indent="0">
              <a:spcBef>
                <a:spcPts val="0"/>
              </a:spcBef>
              <a:buNone/>
            </a:pPr>
            <a:endParaRPr lang="en-US" sz="2200" dirty="0"/>
          </a:p>
          <a:p>
            <a:pPr marL="457200" lvl="0" indent="-368300">
              <a:buSzPts val="2200"/>
            </a:pPr>
            <a:r>
              <a:rPr lang="en-US" sz="2200" dirty="0"/>
              <a:t>walk on toes</a:t>
            </a:r>
          </a:p>
          <a:p>
            <a:pPr marL="457200" lvl="0" indent="-368300">
              <a:buSzPts val="2200"/>
            </a:pPr>
            <a:r>
              <a:rPr lang="en-US" sz="2200" dirty="0"/>
              <a:t>walk on heels</a:t>
            </a:r>
          </a:p>
          <a:p>
            <a:pPr marL="457200" lvl="0" indent="-368300">
              <a:buSzPts val="2200"/>
            </a:pPr>
            <a:r>
              <a:rPr lang="en-US" sz="2200" dirty="0"/>
              <a:t>walk heel-to-toe</a:t>
            </a:r>
          </a:p>
          <a:p>
            <a:pPr marL="457200" lvl="0" indent="-368300">
              <a:buSzPts val="2200"/>
            </a:pPr>
            <a:r>
              <a:rPr lang="en-US" sz="2200" dirty="0"/>
              <a:t>figure 8s</a:t>
            </a:r>
          </a:p>
          <a:p>
            <a:pPr marL="457200" lvl="0" indent="-368300">
              <a:buSzPts val="2200"/>
            </a:pPr>
            <a:r>
              <a:rPr lang="en-US" sz="2200" dirty="0"/>
              <a:t>walk backwards</a:t>
            </a:r>
          </a:p>
          <a:p>
            <a:pPr marL="457200" lvl="0" indent="-368300">
              <a:buSzPts val="2200"/>
            </a:pPr>
            <a:r>
              <a:rPr lang="en-US" sz="2200" dirty="0"/>
              <a:t>3-dimensional movement - dancing, Tai Chi</a:t>
            </a:r>
          </a:p>
          <a:p>
            <a:pPr marL="457200" lvl="0" indent="0">
              <a:spcAft>
                <a:spcPts val="1000"/>
              </a:spcAft>
              <a:buNone/>
            </a:pPr>
            <a:endParaRPr lang="en-US" sz="2200" dirty="0"/>
          </a:p>
          <a:p>
            <a:endParaRPr lang="en-CA" sz="22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8C3A1A0B-7405-AF95-39A4-8FCFF1BA225A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578782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demonstrate the ability to safely perform a daily routine of balance training exercises.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5197E03-B1B7-EA91-A185-37F6025BC8CD}"/>
              </a:ext>
            </a:extLst>
          </p:cNvPr>
          <p:cNvSpPr txBox="1">
            <a:spLocks/>
          </p:cNvSpPr>
          <p:nvPr/>
        </p:nvSpPr>
        <p:spPr>
          <a:xfrm>
            <a:off x="5751871" y="2821858"/>
            <a:ext cx="5464650" cy="2892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200" b="1" dirty="0"/>
              <a:t>Video – Dynamic Balance Exercises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4810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98272-0DEF-0B81-5DEB-308F00294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252A5A-5897-637F-FE3B-2DE4CC37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Progressions for Balance Training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1AB183-44BC-C431-9739-DFA268280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There is no end to how you can challenge your balance. Here are some ideas:</a:t>
            </a:r>
          </a:p>
          <a:p>
            <a:pPr marL="45720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457200" lvl="0" indent="-368300">
              <a:lnSpc>
                <a:spcPct val="100000"/>
              </a:lnSpc>
              <a:spcBef>
                <a:spcPts val="0"/>
              </a:spcBef>
              <a:buSzPts val="2200"/>
            </a:pPr>
            <a:r>
              <a:rPr lang="en-US" sz="2200" dirty="0"/>
              <a:t>move from more support to less support - holding a chair to not a holding chair</a:t>
            </a:r>
          </a:p>
          <a:p>
            <a:pPr marL="457200" lvl="0" indent="-368300">
              <a:lnSpc>
                <a:spcPct val="100000"/>
              </a:lnSpc>
              <a:buSzPts val="2200"/>
            </a:pPr>
            <a:r>
              <a:rPr lang="en-US" sz="2200" dirty="0"/>
              <a:t>from a wide base of support to a narrow base - 2 feet to 1 foot</a:t>
            </a:r>
          </a:p>
          <a:p>
            <a:pPr marL="457200" lvl="0" indent="-368300">
              <a:lnSpc>
                <a:spcPct val="100000"/>
              </a:lnSpc>
              <a:buSzPts val="2200"/>
            </a:pPr>
            <a:r>
              <a:rPr lang="en-US" sz="2200" dirty="0"/>
              <a:t>from a stable to an unstable surface - floor to foam/mat/pillow</a:t>
            </a:r>
          </a:p>
          <a:p>
            <a:pPr marL="457200" lvl="0" indent="-368300">
              <a:lnSpc>
                <a:spcPct val="100000"/>
              </a:lnSpc>
              <a:buSzPts val="2200"/>
            </a:pPr>
            <a:r>
              <a:rPr lang="en-US" sz="2200" dirty="0"/>
              <a:t>reduce feedback - close eyes</a:t>
            </a:r>
          </a:p>
          <a:p>
            <a:pPr marL="457200" lvl="0" indent="-368300">
              <a:lnSpc>
                <a:spcPct val="100000"/>
              </a:lnSpc>
              <a:buSzPts val="2200"/>
            </a:pPr>
            <a:r>
              <a:rPr lang="en-US" sz="2200" dirty="0"/>
              <a:t>multi-task - hold/carry a glass of water</a:t>
            </a:r>
          </a:p>
          <a:p>
            <a:pPr marL="457200" lvl="0" indent="-368300">
              <a:lnSpc>
                <a:spcPct val="100000"/>
              </a:lnSpc>
              <a:buSzPts val="2200"/>
            </a:pPr>
            <a:r>
              <a:rPr lang="en-US" sz="2200" dirty="0"/>
              <a:t>challenge your brain - count backwards by 7s from 100</a:t>
            </a:r>
          </a:p>
          <a:p>
            <a:pPr marL="457200" lvl="0" indent="0">
              <a:buNone/>
            </a:pPr>
            <a:endParaRPr lang="en-US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F367529F-BEC3-DA84-6260-C75A27CAC490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361425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demonstrate the ability to safely perform a daily routine of balance training exercises.</a:t>
            </a:r>
          </a:p>
        </p:txBody>
      </p:sp>
    </p:spTree>
    <p:extLst>
      <p:ext uri="{BB962C8B-B14F-4D97-AF65-F5344CB8AC3E}">
        <p14:creationId xmlns:p14="http://schemas.microsoft.com/office/powerpoint/2010/main" val="3003449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B584B-E295-F0F2-8681-4D1580A25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70DB8F-D373-DEE7-755A-0401D4EB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Time Training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DCA47-9FF3-2B6F-01D1-8E595FCE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Train yourself to think more quickly on your feet and react quickly</a:t>
            </a:r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438BBFF0-33FF-E0BF-833F-C8557D29C79B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1049683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demonstrate the ability to safely perform a daily routine of balance training exercises.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37D439-A721-F984-5C5E-502EB651FF16}"/>
              </a:ext>
            </a:extLst>
          </p:cNvPr>
          <p:cNvSpPr txBox="1">
            <a:spLocks/>
          </p:cNvSpPr>
          <p:nvPr/>
        </p:nvSpPr>
        <p:spPr>
          <a:xfrm>
            <a:off x="6174658" y="2054942"/>
            <a:ext cx="5464650" cy="3619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hlink"/>
              </a:buClr>
              <a:buSzPts val="1100"/>
              <a:buFont typeface="Arial" panose="020B0604020202020204" pitchFamily="34" charset="0"/>
              <a:buNone/>
            </a:pPr>
            <a:r>
              <a:rPr lang="en-US" sz="2200" b="1" dirty="0"/>
              <a:t>Clock Stepping Exercise</a:t>
            </a:r>
          </a:p>
          <a:p>
            <a:pPr marL="457200" indent="-368300">
              <a:buSzPts val="2200"/>
            </a:pPr>
            <a:r>
              <a:rPr lang="en-US" dirty="0"/>
              <a:t>Imagine a clock on the floor and you are standing in the middle of it</a:t>
            </a:r>
          </a:p>
          <a:p>
            <a:pPr marL="457200" indent="-368300">
              <a:buSzPts val="2200"/>
            </a:pPr>
            <a:r>
              <a:rPr lang="en-US" dirty="0"/>
              <a:t>Take a step in the direction of each number of the clock.</a:t>
            </a:r>
          </a:p>
          <a:p>
            <a:pPr marL="457200" indent="-368300">
              <a:buSzPts val="2200"/>
            </a:pPr>
            <a:r>
              <a:rPr lang="en-US" dirty="0"/>
              <a:t>you can move: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000" dirty="0"/>
              <a:t>clockwise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000" dirty="0"/>
              <a:t>counterclockwise</a:t>
            </a:r>
          </a:p>
          <a:p>
            <a:pPr marL="914400" lvl="1" indent="-368300">
              <a:spcBef>
                <a:spcPts val="1000"/>
              </a:spcBef>
              <a:spcAft>
                <a:spcPts val="1000"/>
              </a:spcAft>
              <a:buSzPts val="2200"/>
            </a:pPr>
            <a:r>
              <a:rPr lang="en-US" sz="2000" dirty="0"/>
              <a:t>mix up the numbers</a:t>
            </a:r>
          </a:p>
          <a:p>
            <a:endParaRPr lang="en-CA" dirty="0"/>
          </a:p>
        </p:txBody>
      </p:sp>
      <p:pic>
        <p:nvPicPr>
          <p:cNvPr id="11" name="Google Shape;346;p39">
            <a:extLst>
              <a:ext uri="{FF2B5EF4-FFF2-40B4-BE49-F238E27FC236}">
                <a16:creationId xmlns:a16="http://schemas.microsoft.com/office/drawing/2014/main" id="{FA560B3B-BA19-D4B2-750F-808536F006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9490" y="2160184"/>
            <a:ext cx="1238382" cy="118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347;p39">
            <a:extLst>
              <a:ext uri="{FF2B5EF4-FFF2-40B4-BE49-F238E27FC236}">
                <a16:creationId xmlns:a16="http://schemas.microsoft.com/office/drawing/2014/main" id="{E4439777-4CF6-D6E3-0712-4DFDE82F1888}"/>
              </a:ext>
            </a:extLst>
          </p:cNvPr>
          <p:cNvGrpSpPr/>
          <p:nvPr/>
        </p:nvGrpSpPr>
        <p:grpSpPr>
          <a:xfrm>
            <a:off x="2084220" y="3510317"/>
            <a:ext cx="3156375" cy="1647900"/>
            <a:chOff x="1716400" y="4364050"/>
            <a:chExt cx="3156375" cy="1647900"/>
          </a:xfrm>
        </p:grpSpPr>
        <p:pic>
          <p:nvPicPr>
            <p:cNvPr id="13" name="Google Shape;348;p39">
              <a:extLst>
                <a:ext uri="{FF2B5EF4-FFF2-40B4-BE49-F238E27FC236}">
                  <a16:creationId xmlns:a16="http://schemas.microsoft.com/office/drawing/2014/main" id="{10B61BA6-15D1-67E6-ADFA-36A22805EE9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400" y="4364050"/>
              <a:ext cx="3156375" cy="164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349;p39">
              <a:extLst>
                <a:ext uri="{FF2B5EF4-FFF2-40B4-BE49-F238E27FC236}">
                  <a16:creationId xmlns:a16="http://schemas.microsoft.com/office/drawing/2014/main" id="{8AA22CDC-CD69-8CE3-C684-658B18D0FE6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9797" y="5674697"/>
              <a:ext cx="1346825" cy="2258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87986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FE773-8BB7-BF1A-2F93-A0BB152E6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7572F7-79AB-85C5-3D90-D96A3787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Time Training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C13804-5992-DD57-1615-EE481B0F7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dirty="0"/>
              <a:t>Train yourself to think more quickly on your feet and react quickly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2036C4-4612-1825-F033-31A870AEF744}"/>
              </a:ext>
            </a:extLst>
          </p:cNvPr>
          <p:cNvSpPr txBox="1">
            <a:spLocks/>
          </p:cNvSpPr>
          <p:nvPr/>
        </p:nvSpPr>
        <p:spPr>
          <a:xfrm>
            <a:off x="6174658" y="2054942"/>
            <a:ext cx="5464650" cy="3619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hlink"/>
              </a:buClr>
              <a:buSzPts val="1100"/>
              <a:buFont typeface="Arial" panose="020B0604020202020204" pitchFamily="34" charset="0"/>
              <a:buNone/>
            </a:pPr>
            <a:r>
              <a:rPr lang="en-US" sz="2200" b="1" dirty="0"/>
              <a:t>Clock Stepping Exercise</a:t>
            </a:r>
          </a:p>
          <a:p>
            <a:pPr marL="457200" indent="-368300">
              <a:buSzPts val="2200"/>
            </a:pPr>
            <a:r>
              <a:rPr lang="en-US" dirty="0"/>
              <a:t>Imagine a clock on the floor and you are standing in the middle of it</a:t>
            </a:r>
          </a:p>
          <a:p>
            <a:pPr marL="457200" indent="-368300">
              <a:buSzPts val="2200"/>
            </a:pPr>
            <a:r>
              <a:rPr lang="en-US" dirty="0"/>
              <a:t>Take a step in the direction of each number of the clock.</a:t>
            </a:r>
          </a:p>
          <a:p>
            <a:pPr marL="457200" indent="-368300">
              <a:buSzPts val="2200"/>
            </a:pPr>
            <a:r>
              <a:rPr lang="en-US" dirty="0"/>
              <a:t>you can move: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000" dirty="0"/>
              <a:t>clockwise</a:t>
            </a:r>
          </a:p>
          <a:p>
            <a:pPr marL="914400" lvl="1" indent="-368300">
              <a:spcBef>
                <a:spcPts val="1000"/>
              </a:spcBef>
              <a:buSzPts val="2200"/>
            </a:pPr>
            <a:r>
              <a:rPr lang="en-US" sz="2000" dirty="0"/>
              <a:t>counterclockwise</a:t>
            </a:r>
          </a:p>
          <a:p>
            <a:pPr marL="914400" lvl="1" indent="-368300">
              <a:spcBef>
                <a:spcPts val="1000"/>
              </a:spcBef>
              <a:spcAft>
                <a:spcPts val="1000"/>
              </a:spcAft>
              <a:buSzPts val="2200"/>
            </a:pPr>
            <a:r>
              <a:rPr lang="en-US" sz="2000" dirty="0"/>
              <a:t>mix up the numbers</a:t>
            </a:r>
          </a:p>
          <a:p>
            <a:endParaRPr lang="en-CA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54E8524-7B09-ACC2-002C-15FB8DB44251}"/>
              </a:ext>
            </a:extLst>
          </p:cNvPr>
          <p:cNvSpPr txBox="1">
            <a:spLocks/>
          </p:cNvSpPr>
          <p:nvPr/>
        </p:nvSpPr>
        <p:spPr>
          <a:xfrm>
            <a:off x="983225" y="3328323"/>
            <a:ext cx="5464650" cy="1686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200" b="1" dirty="0"/>
              <a:t>Video – Clock Stepping Exercise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9401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F52D1-F8CB-4D17-D078-23492238F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43D6CA-84B6-E98F-C219-123AD6F716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E308C5-5022-C4FF-6385-2A4F47C879C9}"/>
              </a:ext>
            </a:extLst>
          </p:cNvPr>
          <p:cNvSpPr txBox="1">
            <a:spLocks/>
          </p:cNvSpPr>
          <p:nvPr/>
        </p:nvSpPr>
        <p:spPr>
          <a:xfrm>
            <a:off x="762983" y="5097719"/>
            <a:ext cx="10003340" cy="1843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CA" sz="4000" cap="none" dirty="0">
                <a:solidFill>
                  <a:schemeClr val="bg1"/>
                </a:solidFill>
                <a:ea typeface="Lato SemiBold" panose="020F0502020204030203" pitchFamily="34" charset="0"/>
              </a:rPr>
              <a:t>SMART Goal Setting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2DBDEBB-6FCB-D161-82D0-D125EF7D66B5}"/>
              </a:ext>
            </a:extLst>
          </p:cNvPr>
          <p:cNvSpPr txBox="1">
            <a:spLocks/>
          </p:cNvSpPr>
          <p:nvPr/>
        </p:nvSpPr>
        <p:spPr>
          <a:xfrm>
            <a:off x="762983" y="4270632"/>
            <a:ext cx="9144000" cy="72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cap="all" dirty="0">
                <a:solidFill>
                  <a:schemeClr val="bg1"/>
                </a:solidFill>
              </a:rPr>
              <a:t>Section 5</a:t>
            </a:r>
            <a:endParaRPr lang="en-CA" sz="3200" cap="all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D94E27-551C-F619-8034-0E744F9F71F5}"/>
              </a:ext>
            </a:extLst>
          </p:cNvPr>
          <p:cNvCxnSpPr>
            <a:cxnSpLocks/>
          </p:cNvCxnSpPr>
          <p:nvPr/>
        </p:nvCxnSpPr>
        <p:spPr>
          <a:xfrm>
            <a:off x="861306" y="5002468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799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332C0C-8D13-710B-5C85-8ED8714E6A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Agenda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8BFF8-C1E9-B34B-A836-6C08379B81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240" y="1989138"/>
            <a:ext cx="4978521" cy="418465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SzPts val="2800"/>
            </a:pPr>
            <a:r>
              <a:rPr lang="en-US" sz="2400" dirty="0"/>
              <a:t>1. Exercise Guidelines</a:t>
            </a:r>
          </a:p>
          <a:p>
            <a:pPr marL="685800" lvl="0">
              <a:spcBef>
                <a:spcPts val="0"/>
              </a:spcBef>
            </a:pPr>
            <a:endParaRPr lang="en-US" sz="1100" dirty="0"/>
          </a:p>
          <a:p>
            <a:pPr lvl="0">
              <a:spcBef>
                <a:spcPts val="0"/>
              </a:spcBef>
              <a:buSzPts val="2800"/>
            </a:pPr>
            <a:r>
              <a:rPr lang="en-US" sz="2400" dirty="0"/>
              <a:t>2. Posture Exercises</a:t>
            </a:r>
          </a:p>
          <a:p>
            <a:pPr lvl="0">
              <a:spcBef>
                <a:spcPts val="0"/>
              </a:spcBef>
            </a:pPr>
            <a:endParaRPr lang="en-US" sz="1100" dirty="0"/>
          </a:p>
          <a:p>
            <a:pPr lvl="0">
              <a:spcBef>
                <a:spcPts val="0"/>
              </a:spcBef>
              <a:buSzPts val="2800"/>
            </a:pPr>
            <a:r>
              <a:rPr lang="en-US" sz="2400" dirty="0"/>
              <a:t>3. Static Balance Exercises</a:t>
            </a:r>
          </a:p>
          <a:p>
            <a:pPr lvl="0">
              <a:spcBef>
                <a:spcPts val="0"/>
              </a:spcBef>
            </a:pPr>
            <a:endParaRPr lang="en-US" sz="1050" dirty="0"/>
          </a:p>
          <a:p>
            <a:pPr lvl="0">
              <a:spcBef>
                <a:spcPts val="0"/>
              </a:spcBef>
              <a:buSzPts val="2800"/>
            </a:pPr>
            <a:r>
              <a:rPr lang="en-US" sz="2400" dirty="0"/>
              <a:t>4. Dynamic Balance Exercises</a:t>
            </a:r>
          </a:p>
          <a:p>
            <a:pPr lvl="0">
              <a:spcBef>
                <a:spcPts val="0"/>
              </a:spcBef>
            </a:pPr>
            <a:endParaRPr lang="en-US" sz="1100" dirty="0"/>
          </a:p>
          <a:p>
            <a:pPr lvl="0">
              <a:spcBef>
                <a:spcPts val="0"/>
              </a:spcBef>
              <a:buSzPts val="2800"/>
            </a:pPr>
            <a:r>
              <a:rPr lang="en-US" sz="2400" dirty="0"/>
              <a:t>5. SMART Goal Setting</a:t>
            </a:r>
          </a:p>
          <a:p>
            <a:endParaRPr lang="en-US" sz="2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58CB113-C415-7626-AC4F-B889F3153562}"/>
              </a:ext>
            </a:extLst>
          </p:cNvPr>
          <p:cNvSpPr txBox="1">
            <a:spLocks/>
          </p:cNvSpPr>
          <p:nvPr/>
        </p:nvSpPr>
        <p:spPr>
          <a:xfrm>
            <a:off x="7944431" y="6438957"/>
            <a:ext cx="3910047" cy="436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0" dirty="0">
                <a:solidFill>
                  <a:schemeClr val="tx2"/>
                </a:solidFill>
                <a:latin typeface="+mn-lt"/>
              </a:rPr>
              <a:t>Data-Driven. People-Led. Outcome-Focused.</a:t>
            </a:r>
            <a:endParaRPr lang="en-CA" sz="95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1551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ECD35-E2B8-CF03-8FD2-4B40C3053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E82100-D4D3-5315-26E9-15444A1A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Goal Setting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AC8B53-2C09-5AB8-ABFE-8C5190768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In your </a:t>
            </a:r>
            <a:r>
              <a:rPr lang="en-US" sz="2400" b="1" dirty="0"/>
              <a:t>Exercise and You - Workshop Guide</a:t>
            </a:r>
            <a:r>
              <a:rPr lang="en-US" sz="2400" dirty="0"/>
              <a:t>, consider the following:</a:t>
            </a:r>
          </a:p>
          <a:p>
            <a:pPr marL="0" lvl="0" indent="0">
              <a:buNone/>
            </a:pPr>
            <a:r>
              <a:rPr lang="en-US" sz="2400" dirty="0"/>
              <a:t>This week…</a:t>
            </a:r>
          </a:p>
          <a:p>
            <a:pPr marL="1028700" lvl="0" indent="-457200">
              <a:buSzPts val="1800"/>
            </a:pPr>
            <a:r>
              <a:rPr lang="en-US" sz="2400" dirty="0"/>
              <a:t>decide how you want to continue with safe movement and bone health exercise</a:t>
            </a:r>
          </a:p>
          <a:p>
            <a:pPr marL="1028700" lvl="0" indent="-457200">
              <a:buSzPts val="1800"/>
            </a:pPr>
            <a:r>
              <a:rPr lang="en-US" sz="2400" dirty="0"/>
              <a:t>identify how you will take action to benefit from the information you have learned</a:t>
            </a:r>
          </a:p>
          <a:p>
            <a:pPr marL="1028700" lvl="0" indent="-457200">
              <a:spcAft>
                <a:spcPts val="1000"/>
              </a:spcAft>
              <a:buSzPts val="1800"/>
            </a:pPr>
            <a:r>
              <a:rPr lang="en-US" sz="2400" dirty="0"/>
              <a:t>identify goals that will help you stay motivated</a:t>
            </a:r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A2804ADB-5538-B3FC-88EA-D1ECD58C3692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882535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create an activity plan by setting SMART goals for a personal exercise routine.</a:t>
            </a:r>
          </a:p>
        </p:txBody>
      </p:sp>
    </p:spTree>
    <p:extLst>
      <p:ext uri="{BB962C8B-B14F-4D97-AF65-F5344CB8AC3E}">
        <p14:creationId xmlns:p14="http://schemas.microsoft.com/office/powerpoint/2010/main" val="28799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59EAE-F2D4-FE6B-D634-CA083985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0C3532F-8D77-2D0B-B835-30AFEC122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set goals?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3F1C02-EBB2-170D-B695-B88CA3C66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dirty="0"/>
              <a:t>Setting </a:t>
            </a:r>
            <a:r>
              <a:rPr lang="en-US" sz="2400" b="1" dirty="0"/>
              <a:t>SMART</a:t>
            </a:r>
            <a:r>
              <a:rPr lang="en-US" sz="2400" dirty="0"/>
              <a:t> goals helps you make clear, successful changes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sz="2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b="1" dirty="0"/>
              <a:t>S</a:t>
            </a:r>
            <a:r>
              <a:rPr lang="en-US" sz="2400" dirty="0"/>
              <a:t>pecific		How will I do it? What, how much, when, how often?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b="1" dirty="0"/>
              <a:t>M</a:t>
            </a:r>
            <a:r>
              <a:rPr lang="en-US" sz="2400" dirty="0"/>
              <a:t>easurable	How will I measure it? What will it look like to achieve my goal?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b="1" dirty="0"/>
              <a:t>A</a:t>
            </a:r>
            <a:r>
              <a:rPr lang="en-US" sz="2400" dirty="0"/>
              <a:t>chievable		Can I do it? Can I keep doing it? Start small and build momentum.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b="1" dirty="0"/>
              <a:t>R</a:t>
            </a:r>
            <a:r>
              <a:rPr lang="en-US" sz="2400" dirty="0"/>
              <a:t>ealistic		Is it within reach? Does my goal fit into your everyday life?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b="1" dirty="0"/>
              <a:t>T</a:t>
            </a:r>
            <a:r>
              <a:rPr lang="en-US" sz="2400" dirty="0"/>
              <a:t>ime-oriented	When will I meet my goal?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32B27454-ACD7-61A7-14DF-A6625E0658B3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371258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create an activity plan by setting SMART goals for a personal exercise routine.</a:t>
            </a:r>
          </a:p>
        </p:txBody>
      </p:sp>
    </p:spTree>
    <p:extLst>
      <p:ext uri="{BB962C8B-B14F-4D97-AF65-F5344CB8AC3E}">
        <p14:creationId xmlns:p14="http://schemas.microsoft.com/office/powerpoint/2010/main" val="209987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9D0A6-372C-FEE3-2192-4124F9512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BF0A16-2C10-66EB-8A47-3D7351424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 to Stay Motivated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7919B7-351D-F0B8-9F67-915D045B6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SzPts val="1800"/>
            </a:pPr>
            <a:r>
              <a:rPr lang="en-US" sz="2400" dirty="0"/>
              <a:t>schedule exercise into your week</a:t>
            </a:r>
          </a:p>
          <a:p>
            <a:pPr lvl="0">
              <a:buSzPts val="1800"/>
            </a:pPr>
            <a:r>
              <a:rPr lang="en-US" sz="2400" dirty="0"/>
              <a:t>use the words “I will”, not “ I will try…”</a:t>
            </a:r>
          </a:p>
          <a:p>
            <a:pPr lvl="0">
              <a:buSzPts val="1800"/>
            </a:pPr>
            <a:r>
              <a:rPr lang="en-US" sz="2400" dirty="0"/>
              <a:t>choose a goal that is meaningful to you</a:t>
            </a:r>
          </a:p>
          <a:p>
            <a:pPr lvl="0">
              <a:buSzPts val="1800"/>
            </a:pPr>
            <a:r>
              <a:rPr lang="en-US" sz="2400" dirty="0"/>
              <a:t>big goals need to be broken down into smaller steps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but always keep your big goals in mind</a:t>
            </a:r>
          </a:p>
          <a:p>
            <a:pPr lvl="0">
              <a:buSzPts val="1800"/>
            </a:pPr>
            <a:r>
              <a:rPr lang="en-US" sz="2400" dirty="0"/>
              <a:t>reach out for support - recruit a “cheer team”</a:t>
            </a:r>
          </a:p>
          <a:p>
            <a:pPr marL="0" lvl="0" indent="0">
              <a:lnSpc>
                <a:spcPct val="100000"/>
              </a:lnSpc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77D9E29C-1ACE-03B5-C4A7-939604F8F3F2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154948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create an activity plan by setting SMART goals for a personal exercise routine.</a:t>
            </a:r>
          </a:p>
        </p:txBody>
      </p:sp>
    </p:spTree>
    <p:extLst>
      <p:ext uri="{BB962C8B-B14F-4D97-AF65-F5344CB8AC3E}">
        <p14:creationId xmlns:p14="http://schemas.microsoft.com/office/powerpoint/2010/main" val="973352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B31E7-B641-5541-6AE1-1CD5180C7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D805B1-64D3-C79F-72DF-843510742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Cool-down Activity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3514D5-3D59-4DF6-9BDB-C9C7655B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508000" lvl="0" indent="-457200">
              <a:spcBef>
                <a:spcPts val="0"/>
              </a:spcBef>
              <a:buSzPts val="2800"/>
            </a:pPr>
            <a:r>
              <a:rPr lang="en-US" sz="2400" dirty="0"/>
              <a:t>Review your current exercise routine for improving balance from the Starter Activity. In your </a:t>
            </a:r>
            <a:r>
              <a:rPr lang="en-US" sz="2400" b="1" dirty="0"/>
              <a:t>Workshop Guide</a:t>
            </a:r>
            <a:r>
              <a:rPr lang="en-US" sz="2400" dirty="0"/>
              <a:t>, consider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what changes do you need to make to your daily routine?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how can you make these changes?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which areas should you focus on first?</a:t>
            </a:r>
          </a:p>
          <a:p>
            <a:pPr lvl="0" indent="-457200"/>
            <a:endParaRPr lang="en-US" sz="2400" dirty="0"/>
          </a:p>
          <a:p>
            <a:pPr lvl="0">
              <a:buSzPts val="1800"/>
            </a:pPr>
            <a:r>
              <a:rPr lang="en-US" sz="2400" dirty="0"/>
              <a:t>Create a SMART goal for improving your exercise routine that you can work towards over the next week </a:t>
            </a:r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072D385E-9241-9B21-36E3-C24149F5C697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10154948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create an activity plan by setting SMART goals for a personal exercise routine.</a:t>
            </a:r>
          </a:p>
        </p:txBody>
      </p:sp>
    </p:spTree>
    <p:extLst>
      <p:ext uri="{BB962C8B-B14F-4D97-AF65-F5344CB8AC3E}">
        <p14:creationId xmlns:p14="http://schemas.microsoft.com/office/powerpoint/2010/main" val="3778033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5907B-CDBF-6F3D-4E2B-0CA436A26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111D-C1CC-587C-DA5C-8574EAA7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9221E-193A-A48C-0A05-4BD8E033D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None/>
            </a:pPr>
            <a:r>
              <a:rPr lang="en-US" sz="2200" dirty="0"/>
              <a:t>Osteoporosis Canada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sz="2200" dirty="0"/>
              <a:t>osteoporosis.ca</a:t>
            </a:r>
          </a:p>
          <a:p>
            <a:pPr lvl="0" indent="0">
              <a:spcBef>
                <a:spcPts val="0"/>
              </a:spcBef>
              <a:buNone/>
            </a:pPr>
            <a:endParaRPr lang="en-US" sz="2200" dirty="0"/>
          </a:p>
          <a:p>
            <a:pPr lvl="0" indent="0">
              <a:spcBef>
                <a:spcPts val="0"/>
              </a:spcBef>
              <a:buNone/>
            </a:pPr>
            <a:r>
              <a:rPr lang="en-US" sz="2200" dirty="0"/>
              <a:t>Dr. David Hanley Osteoporosis Centre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sz="2200" dirty="0"/>
              <a:t>osteoporosiscalgary.com</a:t>
            </a:r>
          </a:p>
          <a:p>
            <a:pPr lvl="0" indent="0">
              <a:spcBef>
                <a:spcPts val="0"/>
              </a:spcBef>
              <a:buNone/>
            </a:pPr>
            <a:endParaRPr lang="en-US" sz="2200" dirty="0"/>
          </a:p>
          <a:p>
            <a:pPr lvl="0" indent="0">
              <a:spcBef>
                <a:spcPts val="0"/>
              </a:spcBef>
              <a:buNone/>
            </a:pPr>
            <a:r>
              <a:rPr lang="en-US" sz="2200" dirty="0"/>
              <a:t>National Osteoporosis Foundation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sz="2200" dirty="0"/>
              <a:t>nof.org</a:t>
            </a:r>
          </a:p>
          <a:p>
            <a:pPr lvl="0" indent="0" algn="ctr">
              <a:spcBef>
                <a:spcPts val="0"/>
              </a:spcBef>
              <a:buNone/>
            </a:pPr>
            <a:endParaRPr lang="en-US" dirty="0"/>
          </a:p>
          <a:p>
            <a:pPr marL="0" lvl="0" indent="0" algn="ctr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4839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7BBC-3DDE-62B9-8E8F-C0D5B470E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SPONSORS</a:t>
            </a:r>
            <a:endParaRPr lang="en-CA" dirty="0"/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EFEBCC5A-7858-5C77-C92B-8A7F7C7D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40" y="1951694"/>
            <a:ext cx="2743200" cy="64313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21A8161-DC66-4961-C08C-149F6038E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707" y="1916373"/>
            <a:ext cx="2621973" cy="713777"/>
          </a:xfrm>
          <a:prstGeom prst="rect">
            <a:avLst/>
          </a:prstGeom>
        </p:spPr>
      </p:pic>
      <p:pic>
        <p:nvPicPr>
          <p:cNvPr id="6" name="Picture 7" descr="Text&#10;&#10;Description automatically generated">
            <a:extLst>
              <a:ext uri="{FF2B5EF4-FFF2-40B4-BE49-F238E27FC236}">
                <a16:creationId xmlns:a16="http://schemas.microsoft.com/office/drawing/2014/main" id="{C4C06C91-25A5-0AD3-7CAD-35C658EFC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131" y="3739024"/>
            <a:ext cx="1868632" cy="1180850"/>
          </a:xfrm>
          <a:prstGeom prst="rect">
            <a:avLst/>
          </a:prstGeom>
        </p:spPr>
      </p:pic>
      <p:pic>
        <p:nvPicPr>
          <p:cNvPr id="8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368B5B-777F-C63A-64FD-5B744E5B5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4283" y="3763545"/>
            <a:ext cx="1666875" cy="1171575"/>
          </a:xfrm>
          <a:prstGeom prst="rect">
            <a:avLst/>
          </a:prstGeom>
        </p:spPr>
      </p:pic>
      <p:pic>
        <p:nvPicPr>
          <p:cNvPr id="9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128FEB48-5AEA-EB71-73DB-426B384CF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962" y="3591666"/>
            <a:ext cx="2085110" cy="1340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2BCA40-28FF-A5C0-642B-D8B06DA0C0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88" y="2019639"/>
            <a:ext cx="3332359" cy="4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2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51067-AF0B-21F7-847D-F5F2362FB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C3699-03D9-F9E7-2FB1-533AA2868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dirty="0"/>
              <a:t>Mielke, H. (2015). </a:t>
            </a:r>
            <a:r>
              <a:rPr lang="en-US" i="1" dirty="0"/>
              <a:t>Bone Strong Dynamic Balance Exercises</a:t>
            </a:r>
            <a:r>
              <a:rPr lang="en-US" dirty="0"/>
              <a:t>. Primary Care Network, Lloydminster.</a:t>
            </a:r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dirty="0"/>
              <a:t>Mielke, H. (2015). </a:t>
            </a:r>
            <a:r>
              <a:rPr lang="en-US" i="1" dirty="0"/>
              <a:t>Bone Strong Static Balance Exercises</a:t>
            </a:r>
            <a:r>
              <a:rPr lang="en-US" dirty="0"/>
              <a:t>. Primary Care Network, Lloydminster.</a:t>
            </a:r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dirty="0"/>
              <a:t>Alberta Health Services. (2013). </a:t>
            </a:r>
            <a:r>
              <a:rPr lang="en-US" i="1" dirty="0"/>
              <a:t>Osteoporosis/Bone Health Education Program. </a:t>
            </a:r>
            <a:r>
              <a:rPr lang="en-US" dirty="0"/>
              <a:t>(pp. 51).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3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CD7C4E-88F9-9CF9-7FE7-0E2040FF4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Learning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3D406-5452-882A-2A59-016FCCA8E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I will be able to…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  <a:p>
            <a:pPr marL="685800" lvl="0" indent="-24130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400" dirty="0"/>
              <a:t>Assess my personal activity level in relation to the Canadian Exercise guidelines/Canadian Physical Activities Guidelines, and the Osteoporosis Canada guidelines</a:t>
            </a:r>
          </a:p>
          <a:p>
            <a:pPr marL="685800" lvl="0" indent="-177800">
              <a:lnSpc>
                <a:spcPct val="115000"/>
              </a:lnSpc>
              <a:buSzPts val="2000"/>
            </a:pPr>
            <a:r>
              <a:rPr lang="en-US" sz="2400" dirty="0"/>
              <a:t>Describe what good posture looks like</a:t>
            </a:r>
          </a:p>
          <a:p>
            <a:pPr marL="685800" lvl="0" indent="-177800">
              <a:lnSpc>
                <a:spcPct val="115000"/>
              </a:lnSpc>
              <a:buSzPts val="2000"/>
            </a:pPr>
            <a:r>
              <a:rPr lang="en-US" sz="2400" dirty="0"/>
              <a:t>Identify cues that help me maintain or improve my posture</a:t>
            </a:r>
          </a:p>
          <a:p>
            <a:pPr marL="685800" lvl="0" indent="-177800">
              <a:lnSpc>
                <a:spcPct val="115000"/>
              </a:lnSpc>
              <a:buSzPts val="2000"/>
            </a:pPr>
            <a:r>
              <a:rPr lang="en-US" sz="2400" dirty="0"/>
              <a:t>Demonstrate the ability to safely perform a daily routine of balance training exercises</a:t>
            </a:r>
          </a:p>
          <a:p>
            <a:pPr marL="685800" lvl="0" indent="-241300">
              <a:lnSpc>
                <a:spcPct val="115000"/>
              </a:lnSpc>
              <a:buSzPts val="2000"/>
            </a:pPr>
            <a:r>
              <a:rPr lang="en-US" sz="2400" dirty="0"/>
              <a:t>Create an activity plan by setting SMART goals for a personal exercise routine</a:t>
            </a:r>
          </a:p>
          <a:p>
            <a:pPr marL="68580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5659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C95A0-DD6A-F29A-BDD0-9F6449DCE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2F6CB83-8F86-8E54-5C22-B821C3E82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748" y="1584959"/>
            <a:ext cx="8417726" cy="42398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1C45107-6A22-5F76-38E9-5F17DD9D1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 the slides</a:t>
            </a:r>
            <a:endParaRPr lang="en-CA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050991C-B494-1E52-1766-714A9E8E2655}"/>
              </a:ext>
            </a:extLst>
          </p:cNvPr>
          <p:cNvSpPr/>
          <p:nvPr/>
        </p:nvSpPr>
        <p:spPr>
          <a:xfrm>
            <a:off x="1931306" y="1783062"/>
            <a:ext cx="4521200" cy="648638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4FB6E9-DFA5-179E-9C25-2E791D767E14}"/>
              </a:ext>
            </a:extLst>
          </p:cNvPr>
          <p:cNvSpPr/>
          <p:nvPr/>
        </p:nvSpPr>
        <p:spPr>
          <a:xfrm>
            <a:off x="2177175" y="2544895"/>
            <a:ext cx="3170044" cy="281958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F44547A-582C-BD75-909D-FF962A13A533}"/>
              </a:ext>
            </a:extLst>
          </p:cNvPr>
          <p:cNvSpPr/>
          <p:nvPr/>
        </p:nvSpPr>
        <p:spPr>
          <a:xfrm>
            <a:off x="2150576" y="5451980"/>
            <a:ext cx="4301930" cy="44144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E8C80B0-29AC-5BA8-F6C6-5685E19E2745}"/>
              </a:ext>
            </a:extLst>
          </p:cNvPr>
          <p:cNvSpPr/>
          <p:nvPr/>
        </p:nvSpPr>
        <p:spPr>
          <a:xfrm>
            <a:off x="5269510" y="2387989"/>
            <a:ext cx="4181582" cy="187378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Google Shape;134;p17">
            <a:extLst>
              <a:ext uri="{FF2B5EF4-FFF2-40B4-BE49-F238E27FC236}">
                <a16:creationId xmlns:a16="http://schemas.microsoft.com/office/drawing/2014/main" id="{05422CB3-FBE7-F736-3EC7-9AC2A90518F9}"/>
              </a:ext>
            </a:extLst>
          </p:cNvPr>
          <p:cNvSpPr txBox="1">
            <a:spLocks/>
          </p:cNvSpPr>
          <p:nvPr/>
        </p:nvSpPr>
        <p:spPr>
          <a:xfrm>
            <a:off x="9258735" y="1825217"/>
            <a:ext cx="2933265" cy="37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title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key information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learning objective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4" name="Google Shape;136;p17">
            <a:extLst>
              <a:ext uri="{FF2B5EF4-FFF2-40B4-BE49-F238E27FC236}">
                <a16:creationId xmlns:a16="http://schemas.microsoft.com/office/drawing/2014/main" id="{29EAF0A6-9E99-E153-ECDB-8F778BEC3BE3}"/>
              </a:ext>
            </a:extLst>
          </p:cNvPr>
          <p:cNvCxnSpPr>
            <a:cxnSpLocks/>
          </p:cNvCxnSpPr>
          <p:nvPr/>
        </p:nvCxnSpPr>
        <p:spPr>
          <a:xfrm flipH="1">
            <a:off x="5622437" y="2048746"/>
            <a:ext cx="3828655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37;p17">
            <a:extLst>
              <a:ext uri="{FF2B5EF4-FFF2-40B4-BE49-F238E27FC236}">
                <a16:creationId xmlns:a16="http://schemas.microsoft.com/office/drawing/2014/main" id="{09354187-DA92-22DD-1488-FDCC06FD281F}"/>
              </a:ext>
            </a:extLst>
          </p:cNvPr>
          <p:cNvCxnSpPr>
            <a:cxnSpLocks/>
          </p:cNvCxnSpPr>
          <p:nvPr/>
        </p:nvCxnSpPr>
        <p:spPr>
          <a:xfrm flipH="1">
            <a:off x="8783451" y="3429000"/>
            <a:ext cx="667641" cy="0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38;p17">
            <a:extLst>
              <a:ext uri="{FF2B5EF4-FFF2-40B4-BE49-F238E27FC236}">
                <a16:creationId xmlns:a16="http://schemas.microsoft.com/office/drawing/2014/main" id="{DEF20235-304D-4439-E63C-448F5A1D9408}"/>
              </a:ext>
            </a:extLst>
          </p:cNvPr>
          <p:cNvCxnSpPr>
            <a:cxnSpLocks/>
          </p:cNvCxnSpPr>
          <p:nvPr/>
        </p:nvCxnSpPr>
        <p:spPr>
          <a:xfrm flipH="1">
            <a:off x="5876357" y="4502032"/>
            <a:ext cx="3574735" cy="914165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" name="Google Shape;134;p17">
            <a:extLst>
              <a:ext uri="{FF2B5EF4-FFF2-40B4-BE49-F238E27FC236}">
                <a16:creationId xmlns:a16="http://schemas.microsoft.com/office/drawing/2014/main" id="{BA7B62B7-D235-AF3E-B975-802E7F414105}"/>
              </a:ext>
            </a:extLst>
          </p:cNvPr>
          <p:cNvSpPr txBox="1">
            <a:spLocks/>
          </p:cNvSpPr>
          <p:nvPr/>
        </p:nvSpPr>
        <p:spPr>
          <a:xfrm>
            <a:off x="267956" y="2792956"/>
            <a:ext cx="1882620" cy="890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image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3" name="Google Shape;135;p17">
            <a:extLst>
              <a:ext uri="{FF2B5EF4-FFF2-40B4-BE49-F238E27FC236}">
                <a16:creationId xmlns:a16="http://schemas.microsoft.com/office/drawing/2014/main" id="{621DDDD4-13D8-1140-C57A-B5256300340B}"/>
              </a:ext>
            </a:extLst>
          </p:cNvPr>
          <p:cNvCxnSpPr>
            <a:cxnSpLocks/>
          </p:cNvCxnSpPr>
          <p:nvPr/>
        </p:nvCxnSpPr>
        <p:spPr>
          <a:xfrm>
            <a:off x="1564640" y="3149600"/>
            <a:ext cx="1176268" cy="152121"/>
          </a:xfrm>
          <a:prstGeom prst="straightConnector1">
            <a:avLst/>
          </a:prstGeom>
          <a:noFill/>
          <a:ln w="19050" cap="flat" cmpd="sng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8828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9115A-7D9E-F803-0832-1459CD18D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D959-35E5-6C47-4665-6A5E8C2F6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Guide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12254-8927-1B18-3BF4-58A6DD2B6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927123"/>
            <a:ext cx="10515600" cy="3906300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As we progress through this workshop, please ensure to complete the appropriate sections of the </a:t>
            </a:r>
            <a:r>
              <a:rPr lang="en-US" sz="2400" b="1" dirty="0"/>
              <a:t>Workshop Guide</a:t>
            </a:r>
            <a:r>
              <a:rPr lang="en-US" sz="2400" dirty="0"/>
              <a:t> provided for you.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This will be your quick reference following this workshop to aid you on your bone health journey.</a:t>
            </a:r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pPr marL="685800" lvl="0" indent="0">
              <a:spcBef>
                <a:spcPts val="0"/>
              </a:spcBef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729241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8874E-9FE3-3450-94C2-A34CBD3C5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BF49D7-8700-C4B3-BB3C-AD113092CE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6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AA0057-ECF1-3AB6-120D-C0557A3394E0}"/>
              </a:ext>
            </a:extLst>
          </p:cNvPr>
          <p:cNvSpPr txBox="1">
            <a:spLocks/>
          </p:cNvSpPr>
          <p:nvPr/>
        </p:nvSpPr>
        <p:spPr>
          <a:xfrm>
            <a:off x="762983" y="5097719"/>
            <a:ext cx="9144000" cy="1843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cap="all" baseline="0">
                <a:solidFill>
                  <a:schemeClr val="tx1"/>
                </a:solidFill>
                <a:latin typeface="+mj-lt"/>
                <a:ea typeface="Golos Text" panose="020B0503020202020204" pitchFamily="34" charset="0"/>
                <a:cs typeface="Golos Text" panose="020B0503020202020204" pitchFamily="34" charset="0"/>
              </a:defRPr>
            </a:lvl1pPr>
          </a:lstStyle>
          <a:p>
            <a:r>
              <a:rPr lang="en-CA" sz="4000" cap="none" dirty="0">
                <a:solidFill>
                  <a:schemeClr val="bg1"/>
                </a:solidFill>
                <a:ea typeface="Lato SemiBold" panose="020F0502020204030203" pitchFamily="34" charset="0"/>
              </a:rPr>
              <a:t>Exercise Guidelines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9715D21-1095-D33E-349E-92570A4215CC}"/>
              </a:ext>
            </a:extLst>
          </p:cNvPr>
          <p:cNvSpPr txBox="1">
            <a:spLocks/>
          </p:cNvSpPr>
          <p:nvPr/>
        </p:nvSpPr>
        <p:spPr>
          <a:xfrm>
            <a:off x="762983" y="4270632"/>
            <a:ext cx="9144000" cy="722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cap="all" dirty="0">
                <a:solidFill>
                  <a:schemeClr val="bg1"/>
                </a:solidFill>
              </a:rPr>
              <a:t>Section 1</a:t>
            </a:r>
            <a:endParaRPr lang="en-CA" sz="3200" cap="all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2D9F7D-A986-DE38-ECC2-7B9B2C98E2D4}"/>
              </a:ext>
            </a:extLst>
          </p:cNvPr>
          <p:cNvCxnSpPr>
            <a:cxnSpLocks/>
          </p:cNvCxnSpPr>
          <p:nvPr/>
        </p:nvCxnSpPr>
        <p:spPr>
          <a:xfrm>
            <a:off x="861306" y="5002468"/>
            <a:ext cx="3810000" cy="0"/>
          </a:xfrm>
          <a:prstGeom prst="line">
            <a:avLst/>
          </a:prstGeom>
          <a:ln w="38100">
            <a:solidFill>
              <a:srgbClr val="10B0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793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B28EF-8C53-929A-A49A-B2B4FEC4B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19E20E-D8B3-7FBF-E5E6-17FFE418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Canadian Physical Activity Guidelines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7566E-723A-B53A-70CB-3B9FF8DE0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To achieve </a:t>
            </a:r>
            <a:r>
              <a:rPr lang="en-US" sz="2400" b="1" dirty="0"/>
              <a:t>health benefits</a:t>
            </a:r>
            <a:r>
              <a:rPr lang="en-US" sz="2400" dirty="0"/>
              <a:t>, adults aged 18-64 should:</a:t>
            </a:r>
          </a:p>
          <a:p>
            <a:pPr marL="1028700" lvl="0" indent="-457200">
              <a:buSzPts val="1800"/>
            </a:pPr>
            <a:r>
              <a:rPr lang="en-US" sz="2400" dirty="0"/>
              <a:t>accumulate at least 150 minutes of moderate-to-vigorous intensity aerobic physical activity per week, in bouts of 10 minutes or more</a:t>
            </a:r>
          </a:p>
          <a:p>
            <a:pPr marL="1028700" lvl="0" indent="-457200">
              <a:buSzPts val="1800"/>
            </a:pPr>
            <a:r>
              <a:rPr lang="en-US" sz="2400" dirty="0"/>
              <a:t>perform muscle and bone strengthening activities using major muscle groups, at least 2 days per week</a:t>
            </a:r>
          </a:p>
          <a:p>
            <a:pPr marL="0" lvl="0" indent="0">
              <a:buNone/>
            </a:pPr>
            <a:r>
              <a:rPr lang="en-US" sz="2400" dirty="0"/>
              <a:t>65 years and older:</a:t>
            </a:r>
          </a:p>
          <a:p>
            <a:pPr marL="1028700" lvl="0" indent="-457200">
              <a:buSzPts val="1800"/>
            </a:pPr>
            <a:r>
              <a:rPr lang="en-US" sz="2400" dirty="0"/>
              <a:t>as above + physical activities to enhance balance and prevent falls</a:t>
            </a:r>
          </a:p>
          <a:p>
            <a:pPr lvl="0" indent="0"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E60C7AD2-F548-C3FF-A59C-717C55B138AA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921749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assess my personal activity level in relation to both the Canadian Physical Activity Guidelines and the Osteoporosis Canada recommendations for bone health.</a:t>
            </a:r>
          </a:p>
        </p:txBody>
      </p:sp>
    </p:spTree>
    <p:extLst>
      <p:ext uri="{BB962C8B-B14F-4D97-AF65-F5344CB8AC3E}">
        <p14:creationId xmlns:p14="http://schemas.microsoft.com/office/powerpoint/2010/main" val="301216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DB164-F4F9-3CC9-15F7-14CB9E552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718AE7-12D3-C22D-FBD1-1900DCDBE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for Bone Health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F46DC8-8C29-50DC-25C4-93E569093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548" y="1482085"/>
            <a:ext cx="10515600" cy="3994483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/>
              <a:t>Osteoporosis Canada recommends:</a:t>
            </a:r>
          </a:p>
          <a:p>
            <a:pPr marL="1028700" lvl="0" indent="-457200">
              <a:buSzPts val="1800"/>
            </a:pPr>
            <a:r>
              <a:rPr lang="en-US" sz="2400" dirty="0"/>
              <a:t>at least 150 minutes of moderate-to-vigorous intensity aerobic physical activity per week, in bouts of 10 minutes or more - </a:t>
            </a:r>
            <a:r>
              <a:rPr lang="en-US" sz="2400" b="1" dirty="0"/>
              <a:t>weight-bearing</a:t>
            </a:r>
            <a:r>
              <a:rPr lang="en-US" sz="2400" dirty="0"/>
              <a:t> is better</a:t>
            </a:r>
          </a:p>
          <a:p>
            <a:pPr marL="1028700" lvl="0" indent="-457200">
              <a:buSzPts val="1800"/>
            </a:pPr>
            <a:r>
              <a:rPr lang="en-US" sz="2400" dirty="0"/>
              <a:t>muscle and bone strengthening activities using major muscle groups, at least 2 days per week</a:t>
            </a:r>
          </a:p>
          <a:p>
            <a:pPr marL="1028700" lvl="0" indent="-457200">
              <a:buSzPts val="1800"/>
            </a:pPr>
            <a:r>
              <a:rPr lang="en-US" sz="2400" dirty="0"/>
              <a:t>physical activities to enhance balance and prevent falls daily</a:t>
            </a:r>
          </a:p>
          <a:p>
            <a:pPr marL="1028700" lvl="0" indent="-457200">
              <a:buSzPts val="1800"/>
            </a:pPr>
            <a:r>
              <a:rPr lang="en-US" sz="2400" dirty="0"/>
              <a:t>practice spine sparing strategies and good posture daily</a:t>
            </a:r>
          </a:p>
          <a:p>
            <a:pPr lvl="0" indent="0">
              <a:buNone/>
            </a:pPr>
            <a:endParaRPr lang="en-US" sz="2400" dirty="0"/>
          </a:p>
          <a:p>
            <a:pPr lvl="0" indent="0"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6" name="Google Shape;158;p20">
            <a:extLst>
              <a:ext uri="{FF2B5EF4-FFF2-40B4-BE49-F238E27FC236}">
                <a16:creationId xmlns:a16="http://schemas.microsoft.com/office/drawing/2014/main" id="{B7A16196-5A49-C3AD-6634-4B428C1431F0}"/>
              </a:ext>
            </a:extLst>
          </p:cNvPr>
          <p:cNvSpPr txBox="1">
            <a:spLocks/>
          </p:cNvSpPr>
          <p:nvPr/>
        </p:nvSpPr>
        <p:spPr>
          <a:xfrm>
            <a:off x="817852" y="5591858"/>
            <a:ext cx="9217491" cy="4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Source Sans Pro"/>
                <a:cs typeface="Source Sans Pro"/>
                <a:sym typeface="Source Sans Pro"/>
              </a:rPr>
              <a:t>I will be able to assess my personal activity level in relation to both the Canadian Physical Activity Guidelines and the Osteoporosis Canada recommendations for bone health.</a:t>
            </a:r>
          </a:p>
        </p:txBody>
      </p:sp>
    </p:spTree>
    <p:extLst>
      <p:ext uri="{BB962C8B-B14F-4D97-AF65-F5344CB8AC3E}">
        <p14:creationId xmlns:p14="http://schemas.microsoft.com/office/powerpoint/2010/main" val="2269956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IHO">
  <a:themeElements>
    <a:clrScheme name="IIHO">
      <a:dk1>
        <a:srgbClr val="000000"/>
      </a:dk1>
      <a:lt1>
        <a:srgbClr val="FFFFFF"/>
      </a:lt1>
      <a:dk2>
        <a:srgbClr val="1C365D"/>
      </a:dk2>
      <a:lt2>
        <a:srgbClr val="F9F9F9"/>
      </a:lt2>
      <a:accent1>
        <a:srgbClr val="1C365D"/>
      </a:accent1>
      <a:accent2>
        <a:srgbClr val="000000"/>
      </a:accent2>
      <a:accent3>
        <a:srgbClr val="EF4C4B"/>
      </a:accent3>
      <a:accent4>
        <a:srgbClr val="10B0E6"/>
      </a:accent4>
      <a:accent5>
        <a:srgbClr val="F05920"/>
      </a:accent5>
      <a:accent6>
        <a:srgbClr val="5954AA"/>
      </a:accent6>
      <a:hlink>
        <a:srgbClr val="F58F68"/>
      </a:hlink>
      <a:folHlink>
        <a:srgbClr val="6596AC"/>
      </a:folHlink>
    </a:clrScheme>
    <a:fontScheme name="IIHO - Presentation">
      <a:majorFont>
        <a:latin typeface="Gotham Medium"/>
        <a:ea typeface=""/>
        <a:cs typeface=""/>
      </a:majorFont>
      <a:minorFont>
        <a:latin typeface="Gol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2M Theme" id="{C1A08E20-3184-495C-AAD3-44D70DE9E3D6}" vid="{2E43031F-31BC-4170-A6D7-72B4ED18A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ListForm</Display>
  <Edit>ListForm</Edit>
  <New>ListForm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Folder" ma:contentTypeID="0x01200063CA55308799244BAA56CFB9708BAE76" ma:contentTypeVersion="0" ma:contentTypeDescription="Create a new folder." ma:contentTypeScope="" ma:versionID="3aa438f6352858d72faad4e45af5a6e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1014dae61cc99f9ffdb2503fba242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temChildCount" minOccurs="0"/>
                <xsd:element ref="ns1:FolderChild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temChildCount" ma:index="3" nillable="true" ma:displayName="Item Child Count" ma:hidden="true" ma:list="Docs" ma:internalName="ItemChildCount" ma:readOnly="true" ma:showField="ItemChildCount">
      <xsd:simpleType>
        <xsd:restriction base="dms:Lookup"/>
      </xsd:simpleType>
    </xsd:element>
    <xsd:element name="FolderChildCount" ma:index="4" nillable="true" ma:displayName="Folder Child Count" ma:hidden="true" ma:list="Docs" ma:internalName="FolderChildCount" ma:readOnly="true" ma:showField="FolderChildCount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213EA8-406F-4959-93D7-2FFC29128B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67E44F-F7EA-4713-9460-A11D829BD997}">
  <ds:schemaRefs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CF7DDF-0555-4B18-869A-E83095CA0A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4078</TotalTime>
  <Words>1918</Words>
  <Application>Microsoft Office PowerPoint</Application>
  <PresentationFormat>Widescreen</PresentationFormat>
  <Paragraphs>277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Lato SemiBold</vt:lpstr>
      <vt:lpstr>Open Sans SemiBold</vt:lpstr>
      <vt:lpstr>Calibri</vt:lpstr>
      <vt:lpstr>Open Sans</vt:lpstr>
      <vt:lpstr>Roboto</vt:lpstr>
      <vt:lpstr>Golos Text</vt:lpstr>
      <vt:lpstr>Source Sans Pro</vt:lpstr>
      <vt:lpstr>Lato</vt:lpstr>
      <vt:lpstr>Gotham Medium</vt:lpstr>
      <vt:lpstr>Arial</vt:lpstr>
      <vt:lpstr>IIHO</vt:lpstr>
      <vt:lpstr>Posture and Balance Exercises</vt:lpstr>
      <vt:lpstr>Starter Activity</vt:lpstr>
      <vt:lpstr>PowerPoint Presentation</vt:lpstr>
      <vt:lpstr>Learning Objectives</vt:lpstr>
      <vt:lpstr>How to navigate the slides</vt:lpstr>
      <vt:lpstr>Workshop Guide</vt:lpstr>
      <vt:lpstr>PowerPoint Presentation</vt:lpstr>
      <vt:lpstr>Canadian Physical Activity Guidelines</vt:lpstr>
      <vt:lpstr>Exercise for Bone Health</vt:lpstr>
      <vt:lpstr>What is Balance Training?</vt:lpstr>
      <vt:lpstr>Why Should I Do Balance Exercises?</vt:lpstr>
      <vt:lpstr>Activities that Require Good Balance</vt:lpstr>
      <vt:lpstr>General Rules for Balance Training</vt:lpstr>
      <vt:lpstr>Before You Start Exercising</vt:lpstr>
      <vt:lpstr>Osteoporosis and Falls</vt:lpstr>
      <vt:lpstr>When Exercising</vt:lpstr>
      <vt:lpstr>PowerPoint Presentation</vt:lpstr>
      <vt:lpstr>What does good posture look like?</vt:lpstr>
      <vt:lpstr>Chin Tuck</vt:lpstr>
      <vt:lpstr>Improving Your Posture - unloading</vt:lpstr>
      <vt:lpstr>PowerPoint Presentation</vt:lpstr>
      <vt:lpstr>Balance Training - Static Stance</vt:lpstr>
      <vt:lpstr>Static Stance Progressions</vt:lpstr>
      <vt:lpstr>PowerPoint Presentation</vt:lpstr>
      <vt:lpstr>Dynamic Balance Exercises</vt:lpstr>
      <vt:lpstr>Progressions for Balance Training</vt:lpstr>
      <vt:lpstr>Reaction Time Training</vt:lpstr>
      <vt:lpstr>Reaction Time Training</vt:lpstr>
      <vt:lpstr>PowerPoint Presentation</vt:lpstr>
      <vt:lpstr>Planning and Goal Setting</vt:lpstr>
      <vt:lpstr>How do I set goals?</vt:lpstr>
      <vt:lpstr>Hints to Stay Motivated</vt:lpstr>
      <vt:lpstr>Cool-down Activity</vt:lpstr>
      <vt:lpstr>Additional Resources</vt:lpstr>
      <vt:lpstr>SPONSORS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for Improved  Health Outcomes</dc:title>
  <dc:creator>kreczek@albertaboneandjoint.com</dc:creator>
  <cp:lastModifiedBy>Katelyn Reczek</cp:lastModifiedBy>
  <cp:revision>232</cp:revision>
  <dcterms:created xsi:type="dcterms:W3CDTF">2024-10-10T15:42:02Z</dcterms:created>
  <dcterms:modified xsi:type="dcterms:W3CDTF">2026-06-12T16:35:51Z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0x01200063CA55308799244BAA56CFB9708BAE76</vt:lpwstr>
  </property>
  <property fmtid="{D5CDD505-2E9C-101B-9397-08002B2CF9AE}" pid="3" name="TaxKeyword">
    <vt:lpwstr/>
  </property>
  <property fmtid="{D5CDD505-2E9C-101B-9397-08002B2CF9AE}" pid="4" name="id36a9f0712845ca955fcb0a3e929228">
    <vt:lpwstr/>
  </property>
  <property fmtid="{D5CDD505-2E9C-101B-9397-08002B2CF9AE}" pid="5" name="PresentationType">
    <vt:lpwstr/>
  </property>
  <property fmtid="{D5CDD505-2E9C-101B-9397-08002B2CF9AE}" pid="6" name="jde21c1f01e54cd7967ea90ca4fa1413">
    <vt:lpwstr/>
  </property>
  <property fmtid="{D5CDD505-2E9C-101B-9397-08002B2CF9AE}" pid="7" name="xd_ProgID">
    <vt:lpwstr/>
  </property>
  <property fmtid="{D5CDD505-2E9C-101B-9397-08002B2CF9AE}" pid="8" name="MediaServiceImageTags">
    <vt:lpwstr/>
  </property>
  <property fmtid="{D5CDD505-2E9C-101B-9397-08002B2CF9AE}" pid="9" name="bd0c6da2c61e468f982e4e277c6995b7">
    <vt:lpwstr/>
  </property>
  <property fmtid="{D5CDD505-2E9C-101B-9397-08002B2CF9AE}" pid="10" name="TaxKeywordTaxHTField">
    <vt:lpwstr/>
  </property>
  <property fmtid="{D5CDD505-2E9C-101B-9397-08002B2CF9AE}" pid="11" name="Research_x0020_Log_x0020_Type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p149e414ec534a5cafb1f9f4f4bbef12">
    <vt:lpwstr/>
  </property>
  <property fmtid="{D5CDD505-2E9C-101B-9397-08002B2CF9AE}" pid="15" name="g15ef28a6b3c498cab9fb88b6bb3843e">
    <vt:lpwstr/>
  </property>
  <property fmtid="{D5CDD505-2E9C-101B-9397-08002B2CF9AE}" pid="16" name="kb2d4ca7f50f47a4b71a6851e2d97589">
    <vt:lpwstr/>
  </property>
  <property fmtid="{D5CDD505-2E9C-101B-9397-08002B2CF9AE}" pid="17" name="SOP_x0020_Document_x0020_Type">
    <vt:lpwstr/>
  </property>
  <property fmtid="{D5CDD505-2E9C-101B-9397-08002B2CF9AE}" pid="18" name="_ExtendedDescription">
    <vt:lpwstr/>
  </property>
  <property fmtid="{D5CDD505-2E9C-101B-9397-08002B2CF9AE}" pid="19" name="ReportType">
    <vt:lpwstr/>
  </property>
  <property fmtid="{D5CDD505-2E9C-101B-9397-08002B2CF9AE}" pid="20" name="Correspondence Type">
    <vt:lpwstr/>
  </property>
  <property fmtid="{D5CDD505-2E9C-101B-9397-08002B2CF9AE}" pid="21" name="n94ca1d2d1804d61b82af299422c009b">
    <vt:lpwstr/>
  </property>
  <property fmtid="{D5CDD505-2E9C-101B-9397-08002B2CF9AE}" pid="22" name="MinutesType">
    <vt:lpwstr/>
  </property>
  <property fmtid="{D5CDD505-2E9C-101B-9397-08002B2CF9AE}" pid="23" name="xd_Signature">
    <vt:bool>false</vt:bool>
  </property>
  <property fmtid="{D5CDD505-2E9C-101B-9397-08002B2CF9AE}" pid="24" name="Promotional_x0020_Material_x0020_Type">
    <vt:lpwstr/>
  </property>
  <property fmtid="{D5CDD505-2E9C-101B-9397-08002B2CF9AE}" pid="25" name="lcf76f155ced4ddcb4097134ff3c332f">
    <vt:lpwstr/>
  </property>
  <property fmtid="{D5CDD505-2E9C-101B-9397-08002B2CF9AE}" pid="26" name="TaxCatchAll">
    <vt:lpwstr/>
  </property>
  <property fmtid="{D5CDD505-2E9C-101B-9397-08002B2CF9AE}" pid="27" name="Promotional Material Type">
    <vt:lpwstr/>
  </property>
  <property fmtid="{D5CDD505-2E9C-101B-9397-08002B2CF9AE}" pid="28" name="SOP Document Type">
    <vt:lpwstr/>
  </property>
  <property fmtid="{D5CDD505-2E9C-101B-9397-08002B2CF9AE}" pid="29" name="Research Log Type">
    <vt:lpwstr/>
  </property>
  <property fmtid="{D5CDD505-2E9C-101B-9397-08002B2CF9AE}" pid="30" name="TriggerFlowInfo">
    <vt:lpwstr/>
  </property>
  <property fmtid="{D5CDD505-2E9C-101B-9397-08002B2CF9AE}" pid="31" name="Correspondence_x0020_Type">
    <vt:lpwstr/>
  </property>
</Properties>
</file>