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60" r:id="rId4"/>
  </p:sldMasterIdLst>
  <p:notesMasterIdLst>
    <p:notesMasterId r:id="rId30"/>
  </p:notesMasterIdLst>
  <p:handoutMasterIdLst>
    <p:handoutMasterId r:id="rId31"/>
  </p:handoutMasterIdLst>
  <p:sldIdLst>
    <p:sldId id="256" r:id="rId5"/>
    <p:sldId id="1120" r:id="rId6"/>
    <p:sldId id="1070" r:id="rId7"/>
    <p:sldId id="1077" r:id="rId8"/>
    <p:sldId id="1078" r:id="rId9"/>
    <p:sldId id="1080" r:id="rId10"/>
    <p:sldId id="1095" r:id="rId11"/>
    <p:sldId id="1144" r:id="rId12"/>
    <p:sldId id="1145" r:id="rId13"/>
    <p:sldId id="1081" r:id="rId14"/>
    <p:sldId id="1146" r:id="rId15"/>
    <p:sldId id="1147" r:id="rId16"/>
    <p:sldId id="1148" r:id="rId17"/>
    <p:sldId id="1149" r:id="rId18"/>
    <p:sldId id="1150" r:id="rId19"/>
    <p:sldId id="1151" r:id="rId20"/>
    <p:sldId id="1117" r:id="rId21"/>
    <p:sldId id="1157" r:id="rId22"/>
    <p:sldId id="1152" r:id="rId23"/>
    <p:sldId id="1156" r:id="rId24"/>
    <p:sldId id="1153" r:id="rId25"/>
    <p:sldId id="1154" r:id="rId26"/>
    <p:sldId id="1119" r:id="rId27"/>
    <p:sldId id="1099" r:id="rId28"/>
    <p:sldId id="1100" r:id="rId29"/>
  </p:sldIdLst>
  <p:sldSz cx="12192000" cy="6858000"/>
  <p:notesSz cx="6858000" cy="9144000"/>
  <p:embeddedFontLst>
    <p:embeddedFont>
      <p:font typeface="Golos Text" panose="020B0503020202020204" pitchFamily="34" charset="0"/>
      <p:regular r:id="rId32"/>
      <p:bold r:id="rId33"/>
    </p:embeddedFont>
    <p:embeddedFont>
      <p:font typeface="Gotham Medium" pitchFamily="50" charset="0"/>
      <p:regular r:id="rId34"/>
    </p:embeddedFont>
    <p:embeddedFont>
      <p:font typeface="Lato" panose="020F0502020204030203" pitchFamily="34" charset="0"/>
      <p:regular r:id="rId35"/>
      <p:bold r:id="rId36"/>
      <p:italic r:id="rId37"/>
      <p:boldItalic r:id="rId38"/>
    </p:embeddedFont>
    <p:embeddedFont>
      <p:font typeface="Lato SemiBold" panose="020F0502020204030203" pitchFamily="34" charset="0"/>
      <p:bold r:id="rId39"/>
      <p:boldItalic r:id="rId40"/>
    </p:embeddedFont>
    <p:embeddedFont>
      <p:font typeface="Source Sans Pro" panose="020B0503030403020204" pitchFamily="34" charset="0"/>
      <p:regular r:id="rId41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F0566C52-CC8F-D99E-3C2E-BBA79F3A90FA}" name="Liz Rowan" initials="LR" userId="S::lrowan@albertaboneandjoint.com::c7640cf5-46b4-416e-9ece-cf4798393fad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F69B79"/>
    <a:srgbClr val="10B0E6"/>
    <a:srgbClr val="454344"/>
    <a:srgbClr val="FFFFFF"/>
    <a:srgbClr val="EF4C4B"/>
    <a:srgbClr val="FFE9AE"/>
    <a:srgbClr val="3D7CAA"/>
    <a:srgbClr val="DE6F6A"/>
    <a:srgbClr val="C5ECFD"/>
  </p:clrMru>
  <p:extLst>
    <p:ext uri="{E76CE94A-603C-4142-B9EB-6D1370010A27}">
      <p14:discardImageEditData xmlns:p14="http://schemas.microsoft.com/office/powerpoint/2010/main" val="1"/>
    </p:ext>
    <p:ext uri="{D31A062A-798A-4329-ABDD-BBA856620510}">
      <p14:defaultImageDpi xmlns:p14="http://schemas.microsoft.com/office/powerpoint/2010/main" val="15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6E8E3AA-DBD5-4A5B-8F98-5C4E5CA0B0B6}" v="35" dt="2026-01-20T22:34:58.841"/>
  </p1510:revLst>
</p1510:revInfo>
</file>

<file path=ppt/tableStyles.xml><?xml version="1.0" encoding="utf-8"?>
<a:tblStyleLst xmlns:a="http://schemas.openxmlformats.org/drawingml/2006/main" def="{0E3FDE45-AF77-4B5C-9715-49D594BDF05E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8EC20E35-A176-4012-BC5E-935CFFF8708E}" styleName="Medium Style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0660B408-B3CF-4A94-85FC-2B1E0A45F4A2}" styleName="Dark Style 2 - Accent 1/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85BE263C-DBD7-4A20-BB59-AAB30ACAA65A}" styleName="Medium Style 3 - 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E8034E78-7F5D-4C2E-B375-FC64B27BC917}" styleName="Dark Style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793D81CF-94F2-401A-BA57-92F5A7B2D0C5}" styleName="Medium Styl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0E3FDE45-AF77-4B5C-9715-49D594BDF05E}" styleName="Light Style 1 - Accent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629" autoAdjust="0"/>
    <p:restoredTop sz="90799" autoAdjust="0"/>
  </p:normalViewPr>
  <p:slideViewPr>
    <p:cSldViewPr snapToGrid="0">
      <p:cViewPr varScale="1">
        <p:scale>
          <a:sx n="97" d="100"/>
          <a:sy n="97" d="100"/>
        </p:scale>
        <p:origin x="1050" y="84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>
        <p:scale>
          <a:sx n="1" d="2"/>
          <a:sy n="1" d="2"/>
        </p:scale>
        <p:origin x="4548" y="978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font" Target="fonts/font8.fntdata"/><Relationship Id="rId21" Type="http://schemas.openxmlformats.org/officeDocument/2006/relationships/slide" Target="slides/slide17.xml"/><Relationship Id="rId34" Type="http://schemas.openxmlformats.org/officeDocument/2006/relationships/font" Target="fonts/font3.fntdata"/><Relationship Id="rId42" Type="http://schemas.openxmlformats.org/officeDocument/2006/relationships/presProps" Target="presProps.xml"/><Relationship Id="rId47" Type="http://schemas.microsoft.com/office/2015/10/relationships/revisionInfo" Target="revisionInfo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font" Target="fonts/font1.fntdata"/><Relationship Id="rId37" Type="http://schemas.openxmlformats.org/officeDocument/2006/relationships/font" Target="fonts/font6.fntdata"/><Relationship Id="rId40" Type="http://schemas.openxmlformats.org/officeDocument/2006/relationships/font" Target="fonts/font9.fntdata"/><Relationship Id="rId45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font" Target="fonts/font5.fntdata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handoutMaster" Target="handoutMasters/handoutMaster1.xml"/><Relationship Id="rId44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notesMaster" Target="notesMasters/notesMaster1.xml"/><Relationship Id="rId35" Type="http://schemas.openxmlformats.org/officeDocument/2006/relationships/font" Target="fonts/font4.fntdata"/><Relationship Id="rId43" Type="http://schemas.openxmlformats.org/officeDocument/2006/relationships/viewProps" Target="viewProps.xml"/><Relationship Id="rId48" Type="http://schemas.microsoft.com/office/2018/10/relationships/authors" Target="authors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font" Target="fonts/font2.fntdata"/><Relationship Id="rId38" Type="http://schemas.openxmlformats.org/officeDocument/2006/relationships/font" Target="fonts/font7.fntdata"/><Relationship Id="rId46" Type="http://schemas.microsoft.com/office/2016/11/relationships/changesInfo" Target="changesInfos/changesInfo1.xml"/><Relationship Id="rId20" Type="http://schemas.openxmlformats.org/officeDocument/2006/relationships/slide" Target="slides/slide16.xml"/><Relationship Id="rId41" Type="http://schemas.openxmlformats.org/officeDocument/2006/relationships/font" Target="fonts/font10.fntdata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atelyn Reczek" userId="8b90cbd9-4512-4289-a591-b7911c7d0d9d" providerId="ADAL" clId="{BE5BE601-8233-4551-904A-5FD42BDB75D7}"/>
    <pc:docChg chg="undo custSel modSld">
      <pc:chgData name="Katelyn Reczek" userId="8b90cbd9-4512-4289-a591-b7911c7d0d9d" providerId="ADAL" clId="{BE5BE601-8233-4551-904A-5FD42BDB75D7}" dt="2026-01-20T22:34:58.841" v="188"/>
      <pc:docMkLst>
        <pc:docMk/>
      </pc:docMkLst>
      <pc:sldChg chg="modSp mod">
        <pc:chgData name="Katelyn Reczek" userId="8b90cbd9-4512-4289-a591-b7911c7d0d9d" providerId="ADAL" clId="{BE5BE601-8233-4551-904A-5FD42BDB75D7}" dt="2026-01-20T22:24:57.844" v="140" actId="114"/>
        <pc:sldMkLst>
          <pc:docMk/>
          <pc:sldMk cId="366489601" sldId="256"/>
        </pc:sldMkLst>
        <pc:spChg chg="mod">
          <ac:chgData name="Katelyn Reczek" userId="8b90cbd9-4512-4289-a591-b7911c7d0d9d" providerId="ADAL" clId="{BE5BE601-8233-4551-904A-5FD42BDB75D7}" dt="2026-01-20T22:24:57.844" v="140" actId="114"/>
          <ac:spMkLst>
            <pc:docMk/>
            <pc:sldMk cId="366489601" sldId="256"/>
            <ac:spMk id="8" creationId="{81EC8E60-997C-4001-50CA-31C0B2FE182B}"/>
          </ac:spMkLst>
        </pc:spChg>
        <pc:picChg chg="mod">
          <ac:chgData name="Katelyn Reczek" userId="8b90cbd9-4512-4289-a591-b7911c7d0d9d" providerId="ADAL" clId="{BE5BE601-8233-4551-904A-5FD42BDB75D7}" dt="2026-01-20T22:17:06.188" v="6" actId="14100"/>
          <ac:picMkLst>
            <pc:docMk/>
            <pc:sldMk cId="366489601" sldId="256"/>
            <ac:picMk id="9" creationId="{C18D9F98-AE90-10D4-E690-9918893E822F}"/>
          </ac:picMkLst>
        </pc:picChg>
      </pc:sldChg>
      <pc:sldChg chg="addSp modSp mod">
        <pc:chgData name="Katelyn Reczek" userId="8b90cbd9-4512-4289-a591-b7911c7d0d9d" providerId="ADAL" clId="{BE5BE601-8233-4551-904A-5FD42BDB75D7}" dt="2026-01-20T22:24:18.844" v="137" actId="1076"/>
        <pc:sldMkLst>
          <pc:docMk/>
          <pc:sldMk cId="2075634914" sldId="979"/>
        </pc:sldMkLst>
        <pc:spChg chg="add mod">
          <ac:chgData name="Katelyn Reczek" userId="8b90cbd9-4512-4289-a591-b7911c7d0d9d" providerId="ADAL" clId="{BE5BE601-8233-4551-904A-5FD42BDB75D7}" dt="2026-01-20T22:24:00.175" v="135" actId="255"/>
          <ac:spMkLst>
            <pc:docMk/>
            <pc:sldMk cId="2075634914" sldId="979"/>
            <ac:spMk id="2" creationId="{5213C620-89EF-1CBD-DD55-8BBEF7557EE3}"/>
          </ac:spMkLst>
        </pc:spChg>
        <pc:spChg chg="add">
          <ac:chgData name="Katelyn Reczek" userId="8b90cbd9-4512-4289-a591-b7911c7d0d9d" providerId="ADAL" clId="{BE5BE601-8233-4551-904A-5FD42BDB75D7}" dt="2026-01-20T22:19:55.232" v="59"/>
          <ac:spMkLst>
            <pc:docMk/>
            <pc:sldMk cId="2075634914" sldId="979"/>
            <ac:spMk id="3" creationId="{6E8884DD-091D-EBA8-6F9F-128FCD97A613}"/>
          </ac:spMkLst>
        </pc:spChg>
        <pc:spChg chg="add">
          <ac:chgData name="Katelyn Reczek" userId="8b90cbd9-4512-4289-a591-b7911c7d0d9d" providerId="ADAL" clId="{BE5BE601-8233-4551-904A-5FD42BDB75D7}" dt="2026-01-20T22:19:55.232" v="59"/>
          <ac:spMkLst>
            <pc:docMk/>
            <pc:sldMk cId="2075634914" sldId="979"/>
            <ac:spMk id="4" creationId="{E77FFC31-FD21-F372-9EA0-7A76741E2EF8}"/>
          </ac:spMkLst>
        </pc:spChg>
        <pc:spChg chg="mod">
          <ac:chgData name="Katelyn Reczek" userId="8b90cbd9-4512-4289-a591-b7911c7d0d9d" providerId="ADAL" clId="{BE5BE601-8233-4551-904A-5FD42BDB75D7}" dt="2026-01-20T22:23:00.714" v="114" actId="1076"/>
          <ac:spMkLst>
            <pc:docMk/>
            <pc:sldMk cId="2075634914" sldId="979"/>
            <ac:spMk id="5" creationId="{C940147F-7DB6-6F46-9DD6-05202D198CA5}"/>
          </ac:spMkLst>
        </pc:spChg>
        <pc:spChg chg="mod">
          <ac:chgData name="Katelyn Reczek" userId="8b90cbd9-4512-4289-a591-b7911c7d0d9d" providerId="ADAL" clId="{BE5BE601-8233-4551-904A-5FD42BDB75D7}" dt="2026-01-20T22:21:30.598" v="80" actId="1076"/>
          <ac:spMkLst>
            <pc:docMk/>
            <pc:sldMk cId="2075634914" sldId="979"/>
            <ac:spMk id="6" creationId="{4D527AA6-BF67-9B41-A890-98C6DE2D7726}"/>
          </ac:spMkLst>
        </pc:spChg>
        <pc:spChg chg="add">
          <ac:chgData name="Katelyn Reczek" userId="8b90cbd9-4512-4289-a591-b7911c7d0d9d" providerId="ADAL" clId="{BE5BE601-8233-4551-904A-5FD42BDB75D7}" dt="2026-01-20T22:20:08.753" v="60"/>
          <ac:spMkLst>
            <pc:docMk/>
            <pc:sldMk cId="2075634914" sldId="979"/>
            <ac:spMk id="8" creationId="{92D98C39-94E9-3D8C-6821-1AAA4B857D30}"/>
          </ac:spMkLst>
        </pc:spChg>
        <pc:spChg chg="add">
          <ac:chgData name="Katelyn Reczek" userId="8b90cbd9-4512-4289-a591-b7911c7d0d9d" providerId="ADAL" clId="{BE5BE601-8233-4551-904A-5FD42BDB75D7}" dt="2026-01-20T22:20:08.753" v="60"/>
          <ac:spMkLst>
            <pc:docMk/>
            <pc:sldMk cId="2075634914" sldId="979"/>
            <ac:spMk id="9" creationId="{334C6C75-FB2B-A81F-15FC-0118B5E270FA}"/>
          </ac:spMkLst>
        </pc:spChg>
        <pc:spChg chg="add mod">
          <ac:chgData name="Katelyn Reczek" userId="8b90cbd9-4512-4289-a591-b7911c7d0d9d" providerId="ADAL" clId="{BE5BE601-8233-4551-904A-5FD42BDB75D7}" dt="2026-01-20T22:20:10.941" v="61"/>
          <ac:spMkLst>
            <pc:docMk/>
            <pc:sldMk cId="2075634914" sldId="979"/>
            <ac:spMk id="10" creationId="{64F91D83-671B-8977-3C38-84B8E98761B7}"/>
          </ac:spMkLst>
        </pc:spChg>
        <pc:spChg chg="add mod">
          <ac:chgData name="Katelyn Reczek" userId="8b90cbd9-4512-4289-a591-b7911c7d0d9d" providerId="ADAL" clId="{BE5BE601-8233-4551-904A-5FD42BDB75D7}" dt="2026-01-20T22:24:18.844" v="137" actId="1076"/>
          <ac:spMkLst>
            <pc:docMk/>
            <pc:sldMk cId="2075634914" sldId="979"/>
            <ac:spMk id="11" creationId="{4E8516FE-5FB3-9189-32C6-CB2AD822AF74}"/>
          </ac:spMkLst>
        </pc:spChg>
        <pc:spChg chg="add">
          <ac:chgData name="Katelyn Reczek" userId="8b90cbd9-4512-4289-a591-b7911c7d0d9d" providerId="ADAL" clId="{BE5BE601-8233-4551-904A-5FD42BDB75D7}" dt="2026-01-20T22:20:24.080" v="64"/>
          <ac:spMkLst>
            <pc:docMk/>
            <pc:sldMk cId="2075634914" sldId="979"/>
            <ac:spMk id="12" creationId="{AE8A5833-FEFC-E549-AF72-A74D58F41D22}"/>
          </ac:spMkLst>
        </pc:spChg>
        <pc:spChg chg="add">
          <ac:chgData name="Katelyn Reczek" userId="8b90cbd9-4512-4289-a591-b7911c7d0d9d" providerId="ADAL" clId="{BE5BE601-8233-4551-904A-5FD42BDB75D7}" dt="2026-01-20T22:20:24.080" v="64"/>
          <ac:spMkLst>
            <pc:docMk/>
            <pc:sldMk cId="2075634914" sldId="979"/>
            <ac:spMk id="13" creationId="{94FA127E-78D4-2293-F72D-2EDEA7E4672F}"/>
          </ac:spMkLst>
        </pc:spChg>
        <pc:spChg chg="add">
          <ac:chgData name="Katelyn Reczek" userId="8b90cbd9-4512-4289-a591-b7911c7d0d9d" providerId="ADAL" clId="{BE5BE601-8233-4551-904A-5FD42BDB75D7}" dt="2026-01-20T22:20:32.434" v="65"/>
          <ac:spMkLst>
            <pc:docMk/>
            <pc:sldMk cId="2075634914" sldId="979"/>
            <ac:spMk id="14" creationId="{C5DE0DE4-2024-1FCA-50FD-EFDE714BFA09}"/>
          </ac:spMkLst>
        </pc:spChg>
        <pc:spChg chg="add">
          <ac:chgData name="Katelyn Reczek" userId="8b90cbd9-4512-4289-a591-b7911c7d0d9d" providerId="ADAL" clId="{BE5BE601-8233-4551-904A-5FD42BDB75D7}" dt="2026-01-20T22:20:38.453" v="66"/>
          <ac:spMkLst>
            <pc:docMk/>
            <pc:sldMk cId="2075634914" sldId="979"/>
            <ac:spMk id="15" creationId="{355C10E1-F807-9A36-2BE8-0EDFAD4D12DF}"/>
          </ac:spMkLst>
        </pc:spChg>
        <pc:spChg chg="add">
          <ac:chgData name="Katelyn Reczek" userId="8b90cbd9-4512-4289-a591-b7911c7d0d9d" providerId="ADAL" clId="{BE5BE601-8233-4551-904A-5FD42BDB75D7}" dt="2026-01-20T22:20:38.453" v="66"/>
          <ac:spMkLst>
            <pc:docMk/>
            <pc:sldMk cId="2075634914" sldId="979"/>
            <ac:spMk id="16" creationId="{0077D799-981B-BCCC-BE27-06C839CD8333}"/>
          </ac:spMkLst>
        </pc:spChg>
        <pc:picChg chg="mod">
          <ac:chgData name="Katelyn Reczek" userId="8b90cbd9-4512-4289-a591-b7911c7d0d9d" providerId="ADAL" clId="{BE5BE601-8233-4551-904A-5FD42BDB75D7}" dt="2026-01-20T22:23:34.966" v="120" actId="1038"/>
          <ac:picMkLst>
            <pc:docMk/>
            <pc:sldMk cId="2075634914" sldId="979"/>
            <ac:picMk id="7" creationId="{C5FA249E-B832-9847-A2BB-03ED6BBA5EB6}"/>
          </ac:picMkLst>
        </pc:picChg>
        <pc:picChg chg="add">
          <ac:chgData name="Katelyn Reczek" userId="8b90cbd9-4512-4289-a591-b7911c7d0d9d" providerId="ADAL" clId="{BE5BE601-8233-4551-904A-5FD42BDB75D7}" dt="2026-01-20T22:19:55.232" v="59"/>
          <ac:picMkLst>
            <pc:docMk/>
            <pc:sldMk cId="2075634914" sldId="979"/>
            <ac:picMk id="2049" creationId="{12385A2D-12B4-D04D-B650-AD08F9F6FEC7}"/>
          </ac:picMkLst>
        </pc:picChg>
        <pc:picChg chg="add">
          <ac:chgData name="Katelyn Reczek" userId="8b90cbd9-4512-4289-a591-b7911c7d0d9d" providerId="ADAL" clId="{BE5BE601-8233-4551-904A-5FD42BDB75D7}" dt="2026-01-20T22:20:08.753" v="60"/>
          <ac:picMkLst>
            <pc:docMk/>
            <pc:sldMk cId="2075634914" sldId="979"/>
            <ac:picMk id="2052" creationId="{FF3F8C6B-0379-46DB-240B-D8E997B0730C}"/>
          </ac:picMkLst>
        </pc:picChg>
        <pc:picChg chg="add">
          <ac:chgData name="Katelyn Reczek" userId="8b90cbd9-4512-4289-a591-b7911c7d0d9d" providerId="ADAL" clId="{BE5BE601-8233-4551-904A-5FD42BDB75D7}" dt="2026-01-20T22:20:24.080" v="64"/>
          <ac:picMkLst>
            <pc:docMk/>
            <pc:sldMk cId="2075634914" sldId="979"/>
            <ac:picMk id="2055" creationId="{41FCEF20-CB38-A9AE-8878-AA86CB889517}"/>
          </ac:picMkLst>
        </pc:picChg>
        <pc:picChg chg="add">
          <ac:chgData name="Katelyn Reczek" userId="8b90cbd9-4512-4289-a591-b7911c7d0d9d" providerId="ADAL" clId="{BE5BE601-8233-4551-904A-5FD42BDB75D7}" dt="2026-01-20T22:20:32.434" v="65"/>
          <ac:picMkLst>
            <pc:docMk/>
            <pc:sldMk cId="2075634914" sldId="979"/>
            <ac:picMk id="2058" creationId="{A641CDD1-36DC-58CA-CF45-2F3A9490C6E4}"/>
          </ac:picMkLst>
        </pc:picChg>
        <pc:picChg chg="add">
          <ac:chgData name="Katelyn Reczek" userId="8b90cbd9-4512-4289-a591-b7911c7d0d9d" providerId="ADAL" clId="{BE5BE601-8233-4551-904A-5FD42BDB75D7}" dt="2026-01-20T22:20:38.453" v="66"/>
          <ac:picMkLst>
            <pc:docMk/>
            <pc:sldMk cId="2075634914" sldId="979"/>
            <ac:picMk id="2060" creationId="{D54E7DDC-1C36-78C7-CA2A-8808200D1AD7}"/>
          </ac:picMkLst>
        </pc:picChg>
      </pc:sldChg>
      <pc:sldChg chg="addSp modSp">
        <pc:chgData name="Katelyn Reczek" userId="8b90cbd9-4512-4289-a591-b7911c7d0d9d" providerId="ADAL" clId="{BE5BE601-8233-4551-904A-5FD42BDB75D7}" dt="2026-01-20T22:26:04.568" v="147"/>
        <pc:sldMkLst>
          <pc:docMk/>
          <pc:sldMk cId="3311567096" sldId="988"/>
        </pc:sldMkLst>
        <pc:spChg chg="add mod">
          <ac:chgData name="Katelyn Reczek" userId="8b90cbd9-4512-4289-a591-b7911c7d0d9d" providerId="ADAL" clId="{BE5BE601-8233-4551-904A-5FD42BDB75D7}" dt="2026-01-20T22:26:04.568" v="147"/>
          <ac:spMkLst>
            <pc:docMk/>
            <pc:sldMk cId="3311567096" sldId="988"/>
            <ac:spMk id="5" creationId="{9D37E389-974E-E619-85F5-771E36D7FD35}"/>
          </ac:spMkLst>
        </pc:spChg>
      </pc:sldChg>
      <pc:sldChg chg="addSp modSp">
        <pc:chgData name="Katelyn Reczek" userId="8b90cbd9-4512-4289-a591-b7911c7d0d9d" providerId="ADAL" clId="{BE5BE601-8233-4551-904A-5FD42BDB75D7}" dt="2026-01-20T22:34:02.953" v="180"/>
        <pc:sldMkLst>
          <pc:docMk/>
          <pc:sldMk cId="1899538343" sldId="1009"/>
        </pc:sldMkLst>
        <pc:spChg chg="add mod">
          <ac:chgData name="Katelyn Reczek" userId="8b90cbd9-4512-4289-a591-b7911c7d0d9d" providerId="ADAL" clId="{BE5BE601-8233-4551-904A-5FD42BDB75D7}" dt="2026-01-20T22:34:02.953" v="180"/>
          <ac:spMkLst>
            <pc:docMk/>
            <pc:sldMk cId="1899538343" sldId="1009"/>
            <ac:spMk id="3" creationId="{87975FCC-5A5E-19A9-0801-7798C665D1FC}"/>
          </ac:spMkLst>
        </pc:spChg>
      </pc:sldChg>
      <pc:sldChg chg="addSp modSp">
        <pc:chgData name="Katelyn Reczek" userId="8b90cbd9-4512-4289-a591-b7911c7d0d9d" providerId="ADAL" clId="{BE5BE601-8233-4551-904A-5FD42BDB75D7}" dt="2026-01-20T22:33:47.254" v="175"/>
        <pc:sldMkLst>
          <pc:docMk/>
          <pc:sldMk cId="2789244359" sldId="1013"/>
        </pc:sldMkLst>
        <pc:spChg chg="add mod">
          <ac:chgData name="Katelyn Reczek" userId="8b90cbd9-4512-4289-a591-b7911c7d0d9d" providerId="ADAL" clId="{BE5BE601-8233-4551-904A-5FD42BDB75D7}" dt="2026-01-20T22:33:47.254" v="175"/>
          <ac:spMkLst>
            <pc:docMk/>
            <pc:sldMk cId="2789244359" sldId="1013"/>
            <ac:spMk id="4" creationId="{4A29B9D2-6750-A3F8-3694-9ACD1EBD3361}"/>
          </ac:spMkLst>
        </pc:spChg>
      </pc:sldChg>
      <pc:sldChg chg="addSp modSp mod">
        <pc:chgData name="Katelyn Reczek" userId="8b90cbd9-4512-4289-a591-b7911c7d0d9d" providerId="ADAL" clId="{BE5BE601-8233-4551-904A-5FD42BDB75D7}" dt="2026-01-20T22:34:52.059" v="187" actId="1076"/>
        <pc:sldMkLst>
          <pc:docMk/>
          <pc:sldMk cId="4235497514" sldId="1032"/>
        </pc:sldMkLst>
        <pc:spChg chg="add mod">
          <ac:chgData name="Katelyn Reczek" userId="8b90cbd9-4512-4289-a591-b7911c7d0d9d" providerId="ADAL" clId="{BE5BE601-8233-4551-904A-5FD42BDB75D7}" dt="2026-01-20T22:34:52.059" v="187" actId="1076"/>
          <ac:spMkLst>
            <pc:docMk/>
            <pc:sldMk cId="4235497514" sldId="1032"/>
            <ac:spMk id="6" creationId="{58641990-5CD9-4F52-EE25-5DE3D2118786}"/>
          </ac:spMkLst>
        </pc:spChg>
      </pc:sldChg>
      <pc:sldChg chg="addSp modSp">
        <pc:chgData name="Katelyn Reczek" userId="8b90cbd9-4512-4289-a591-b7911c7d0d9d" providerId="ADAL" clId="{BE5BE601-8233-4551-904A-5FD42BDB75D7}" dt="2026-01-20T22:33:48.855" v="176"/>
        <pc:sldMkLst>
          <pc:docMk/>
          <pc:sldMk cId="3114547601" sldId="1038"/>
        </pc:sldMkLst>
        <pc:spChg chg="add mod">
          <ac:chgData name="Katelyn Reczek" userId="8b90cbd9-4512-4289-a591-b7911c7d0d9d" providerId="ADAL" clId="{BE5BE601-8233-4551-904A-5FD42BDB75D7}" dt="2026-01-20T22:33:48.855" v="176"/>
          <ac:spMkLst>
            <pc:docMk/>
            <pc:sldMk cId="3114547601" sldId="1038"/>
            <ac:spMk id="4" creationId="{CDFF50D8-E4EC-A3DF-4381-171D5910DA0E}"/>
          </ac:spMkLst>
        </pc:spChg>
      </pc:sldChg>
      <pc:sldChg chg="addSp modSp mod">
        <pc:chgData name="Katelyn Reczek" userId="8b90cbd9-4512-4289-a591-b7911c7d0d9d" providerId="ADAL" clId="{BE5BE601-8233-4551-904A-5FD42BDB75D7}" dt="2026-01-20T22:34:41.867" v="184" actId="1035"/>
        <pc:sldMkLst>
          <pc:docMk/>
          <pc:sldMk cId="912027731" sldId="1051"/>
        </pc:sldMkLst>
        <pc:spChg chg="add mod">
          <ac:chgData name="Katelyn Reczek" userId="8b90cbd9-4512-4289-a591-b7911c7d0d9d" providerId="ADAL" clId="{BE5BE601-8233-4551-904A-5FD42BDB75D7}" dt="2026-01-20T22:34:41.867" v="184" actId="1035"/>
          <ac:spMkLst>
            <pc:docMk/>
            <pc:sldMk cId="912027731" sldId="1051"/>
            <ac:spMk id="12" creationId="{BD033B27-1B8D-761C-7D5E-5A1BEA355F46}"/>
          </ac:spMkLst>
        </pc:spChg>
      </pc:sldChg>
      <pc:sldChg chg="addSp modSp">
        <pc:chgData name="Katelyn Reczek" userId="8b90cbd9-4512-4289-a591-b7911c7d0d9d" providerId="ADAL" clId="{BE5BE601-8233-4551-904A-5FD42BDB75D7}" dt="2026-01-20T22:33:54.081" v="177"/>
        <pc:sldMkLst>
          <pc:docMk/>
          <pc:sldMk cId="1768997776" sldId="1052"/>
        </pc:sldMkLst>
        <pc:spChg chg="add mod">
          <ac:chgData name="Katelyn Reczek" userId="8b90cbd9-4512-4289-a591-b7911c7d0d9d" providerId="ADAL" clId="{BE5BE601-8233-4551-904A-5FD42BDB75D7}" dt="2026-01-20T22:33:54.081" v="177"/>
          <ac:spMkLst>
            <pc:docMk/>
            <pc:sldMk cId="1768997776" sldId="1052"/>
            <ac:spMk id="3" creationId="{F1741444-9B89-A072-9B53-39120BD583FA}"/>
          </ac:spMkLst>
        </pc:spChg>
      </pc:sldChg>
      <pc:sldChg chg="addSp delSp modSp mod">
        <pc:chgData name="Katelyn Reczek" userId="8b90cbd9-4512-4289-a591-b7911c7d0d9d" providerId="ADAL" clId="{BE5BE601-8233-4551-904A-5FD42BDB75D7}" dt="2026-01-20T22:34:03.824" v="181"/>
        <pc:sldMkLst>
          <pc:docMk/>
          <pc:sldMk cId="1505966196" sldId="1054"/>
        </pc:sldMkLst>
        <pc:spChg chg="add del mod">
          <ac:chgData name="Katelyn Reczek" userId="8b90cbd9-4512-4289-a591-b7911c7d0d9d" providerId="ADAL" clId="{BE5BE601-8233-4551-904A-5FD42BDB75D7}" dt="2026-01-20T22:27:41.430" v="174" actId="478"/>
          <ac:spMkLst>
            <pc:docMk/>
            <pc:sldMk cId="1505966196" sldId="1054"/>
            <ac:spMk id="3" creationId="{F487736F-8255-0558-4A3C-F97843280AF2}"/>
          </ac:spMkLst>
        </pc:spChg>
        <pc:spChg chg="add mod">
          <ac:chgData name="Katelyn Reczek" userId="8b90cbd9-4512-4289-a591-b7911c7d0d9d" providerId="ADAL" clId="{BE5BE601-8233-4551-904A-5FD42BDB75D7}" dt="2026-01-20T22:34:03.824" v="181"/>
          <ac:spMkLst>
            <pc:docMk/>
            <pc:sldMk cId="1505966196" sldId="1054"/>
            <ac:spMk id="4" creationId="{D92FCA17-4353-EA71-A38A-2E5A949BA655}"/>
          </ac:spMkLst>
        </pc:spChg>
      </pc:sldChg>
      <pc:sldChg chg="addSp modSp mod">
        <pc:chgData name="Katelyn Reczek" userId="8b90cbd9-4512-4289-a591-b7911c7d0d9d" providerId="ADAL" clId="{BE5BE601-8233-4551-904A-5FD42BDB75D7}" dt="2026-01-20T22:26:34.759" v="149" actId="1076"/>
        <pc:sldMkLst>
          <pc:docMk/>
          <pc:sldMk cId="1881897525" sldId="1056"/>
        </pc:sldMkLst>
        <pc:spChg chg="mod">
          <ac:chgData name="Katelyn Reczek" userId="8b90cbd9-4512-4289-a591-b7911c7d0d9d" providerId="ADAL" clId="{BE5BE601-8233-4551-904A-5FD42BDB75D7}" dt="2026-01-20T22:25:51.968" v="143" actId="1076"/>
          <ac:spMkLst>
            <pc:docMk/>
            <pc:sldMk cId="1881897525" sldId="1056"/>
            <ac:spMk id="4" creationId="{E4CA2588-48C3-3A2A-6153-80CDCE0CFED0}"/>
          </ac:spMkLst>
        </pc:spChg>
        <pc:spChg chg="add mod">
          <ac:chgData name="Katelyn Reczek" userId="8b90cbd9-4512-4289-a591-b7911c7d0d9d" providerId="ADAL" clId="{BE5BE601-8233-4551-904A-5FD42BDB75D7}" dt="2026-01-20T22:26:34.759" v="149" actId="1076"/>
          <ac:spMkLst>
            <pc:docMk/>
            <pc:sldMk cId="1881897525" sldId="1056"/>
            <ac:spMk id="5" creationId="{571F1A06-2DD2-40F1-6FAE-76A863932CF4}"/>
          </ac:spMkLst>
        </pc:spChg>
      </pc:sldChg>
      <pc:sldChg chg="addSp modSp">
        <pc:chgData name="Katelyn Reczek" userId="8b90cbd9-4512-4289-a591-b7911c7d0d9d" providerId="ADAL" clId="{BE5BE601-8233-4551-904A-5FD42BDB75D7}" dt="2026-01-20T22:34:00.953" v="179"/>
        <pc:sldMkLst>
          <pc:docMk/>
          <pc:sldMk cId="1991761841" sldId="1058"/>
        </pc:sldMkLst>
        <pc:spChg chg="add mod">
          <ac:chgData name="Katelyn Reczek" userId="8b90cbd9-4512-4289-a591-b7911c7d0d9d" providerId="ADAL" clId="{BE5BE601-8233-4551-904A-5FD42BDB75D7}" dt="2026-01-20T22:34:00.953" v="179"/>
          <ac:spMkLst>
            <pc:docMk/>
            <pc:sldMk cId="1991761841" sldId="1058"/>
            <ac:spMk id="3" creationId="{9A3E70A8-E2B1-6094-1089-2FB449FFBFB9}"/>
          </ac:spMkLst>
        </pc:spChg>
      </pc:sldChg>
      <pc:sldChg chg="addSp modSp">
        <pc:chgData name="Katelyn Reczek" userId="8b90cbd9-4512-4289-a591-b7911c7d0d9d" providerId="ADAL" clId="{BE5BE601-8233-4551-904A-5FD42BDB75D7}" dt="2026-01-20T22:26:05.298" v="148"/>
        <pc:sldMkLst>
          <pc:docMk/>
          <pc:sldMk cId="1115790555" sldId="1059"/>
        </pc:sldMkLst>
        <pc:spChg chg="add mod">
          <ac:chgData name="Katelyn Reczek" userId="8b90cbd9-4512-4289-a591-b7911c7d0d9d" providerId="ADAL" clId="{BE5BE601-8233-4551-904A-5FD42BDB75D7}" dt="2026-01-20T22:26:05.298" v="148"/>
          <ac:spMkLst>
            <pc:docMk/>
            <pc:sldMk cId="1115790555" sldId="1059"/>
            <ac:spMk id="5" creationId="{1F2884E0-6FBD-105F-745B-BBACE1EBF723}"/>
          </ac:spMkLst>
        </pc:spChg>
      </pc:sldChg>
      <pc:sldChg chg="addSp modSp">
        <pc:chgData name="Katelyn Reczek" userId="8b90cbd9-4512-4289-a591-b7911c7d0d9d" providerId="ADAL" clId="{BE5BE601-8233-4551-904A-5FD42BDB75D7}" dt="2026-01-20T22:33:57.384" v="178"/>
        <pc:sldMkLst>
          <pc:docMk/>
          <pc:sldMk cId="2515276822" sldId="1060"/>
        </pc:sldMkLst>
        <pc:spChg chg="add mod">
          <ac:chgData name="Katelyn Reczek" userId="8b90cbd9-4512-4289-a591-b7911c7d0d9d" providerId="ADAL" clId="{BE5BE601-8233-4551-904A-5FD42BDB75D7}" dt="2026-01-20T22:33:57.384" v="178"/>
          <ac:spMkLst>
            <pc:docMk/>
            <pc:sldMk cId="2515276822" sldId="1060"/>
            <ac:spMk id="3" creationId="{B474B360-4A1C-CFE6-D21C-7FDF2120B6E9}"/>
          </ac:spMkLst>
        </pc:spChg>
      </pc:sldChg>
      <pc:sldChg chg="addSp modSp">
        <pc:chgData name="Katelyn Reczek" userId="8b90cbd9-4512-4289-a591-b7911c7d0d9d" providerId="ADAL" clId="{BE5BE601-8233-4551-904A-5FD42BDB75D7}" dt="2026-01-20T22:34:58.841" v="188"/>
        <pc:sldMkLst>
          <pc:docMk/>
          <pc:sldMk cId="481551560" sldId="1070"/>
        </pc:sldMkLst>
        <pc:spChg chg="add mod">
          <ac:chgData name="Katelyn Reczek" userId="8b90cbd9-4512-4289-a591-b7911c7d0d9d" providerId="ADAL" clId="{BE5BE601-8233-4551-904A-5FD42BDB75D7}" dt="2026-01-20T22:34:58.841" v="188"/>
          <ac:spMkLst>
            <pc:docMk/>
            <pc:sldMk cId="481551560" sldId="1070"/>
            <ac:spMk id="4" creationId="{758CB113-C415-7626-AC4F-B889F3153562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F1DFD136-4050-3941-83A7-B9C786DA4224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4A8C6E2-BD82-7841-AE29-4327F40A1272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7176B89-FF8E-D24B-AE62-CB362257BEA4}" type="datetimeFigureOut">
              <a:rPr lang="en-US" smtClean="0"/>
              <a:t>6/11/2026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DCDB358-F487-E244-8A34-0D6012DFBEE7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0C8625F-1217-4A45-A851-B83B4370229E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56ABD1C-184B-C34C-ACD5-3252EB83D2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124550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AF63C29-E6E1-4E4C-BA78-8051579C1C6A}" type="datetimeFigureOut">
              <a:rPr lang="en-US" smtClean="0"/>
              <a:t>6/11/2026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AE86C4-9AE8-7947-9469-54E6F8FB02C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65167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FAE86C4-9AE8-7947-9469-54E6F8FB02C6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432514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FAE86C4-9AE8-7947-9469-54E6F8FB02C6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17667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sv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sv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sv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sv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sv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sv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sv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DDC17753-6690-54B1-6027-E2D759D6D63F}"/>
              </a:ext>
            </a:extLst>
          </p:cNvPr>
          <p:cNvSpPr/>
          <p:nvPr userDrawn="1"/>
        </p:nvSpPr>
        <p:spPr>
          <a:xfrm>
            <a:off x="0" y="-25948"/>
            <a:ext cx="12192000" cy="6858000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FC640F0-9EE5-0DA3-C1FC-DF53B53927B8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723654" y="4444452"/>
            <a:ext cx="9174490" cy="1695456"/>
          </a:xfrm>
          <a:prstGeom prst="rect">
            <a:avLst/>
          </a:prstGeom>
        </p:spPr>
        <p:txBody>
          <a:bodyPr anchor="t">
            <a:normAutofit/>
          </a:bodyPr>
          <a:lstStyle>
            <a:lvl1pPr algn="l">
              <a:defRPr sz="5800" b="0">
                <a:solidFill>
                  <a:schemeClr val="bg1"/>
                </a:solidFill>
                <a:latin typeface="Gotham Medium" pitchFamily="50" charset="0"/>
                <a:ea typeface="Gotham Medium" pitchFamily="50" charset="0"/>
                <a:cs typeface="Gotham Medium" pitchFamily="50" charset="0"/>
              </a:defRPr>
            </a:lvl1pPr>
          </a:lstStyle>
          <a:p>
            <a:r>
              <a:rPr lang="en-US" dirty="0"/>
              <a:t>Title</a:t>
            </a:r>
            <a:endParaRPr lang="en-CA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C55338B-D9DF-FE89-10A8-DE1B3086C19D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23654" y="3602038"/>
            <a:ext cx="9174490" cy="621258"/>
          </a:xfrm>
        </p:spPr>
        <p:txBody>
          <a:bodyPr>
            <a:normAutofit/>
          </a:bodyPr>
          <a:lstStyle>
            <a:lvl1pPr marL="0" indent="0" algn="l">
              <a:buNone/>
              <a:defRPr sz="3200">
                <a:solidFill>
                  <a:schemeClr val="bg1"/>
                </a:solidFill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Subtitle</a:t>
            </a:r>
            <a:endParaRPr lang="en-CA" dirty="0"/>
          </a:p>
        </p:txBody>
      </p:sp>
      <p:sp>
        <p:nvSpPr>
          <p:cNvPr id="7" name="Date Placeholder 1">
            <a:extLst>
              <a:ext uri="{FF2B5EF4-FFF2-40B4-BE49-F238E27FC236}">
                <a16:creationId xmlns:a16="http://schemas.microsoft.com/office/drawing/2014/main" id="{5AD588B5-C59E-524E-A639-681C38B3A3B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fld id="{390DFC57-A014-2542-8013-D6817892B1A2}" type="datetimeFigureOut">
              <a:rPr lang="en-US" smtClean="0"/>
              <a:pPr/>
              <a:t>6/11/2026</a:t>
            </a:fld>
            <a:endParaRPr lang="en-US" dirty="0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BA0CD7CD-38A7-4845-A5BA-E384B88CD33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EC7FDF79-7E5E-DC4D-AEEC-953315619A4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fld id="{E989B28B-1777-A24F-92CB-880AB64EB104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9F479CE-5D42-3281-0196-4FCC5251203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3656" y="718090"/>
            <a:ext cx="4835456" cy="805909"/>
          </a:xfrm>
          <a:prstGeom prst="rect">
            <a:avLst/>
          </a:prstGeom>
        </p:spPr>
      </p:pic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63407B63-9070-1336-D82A-2FD8D88D0705}"/>
              </a:ext>
            </a:extLst>
          </p:cNvPr>
          <p:cNvCxnSpPr>
            <a:cxnSpLocks/>
          </p:cNvCxnSpPr>
          <p:nvPr userDrawn="1"/>
        </p:nvCxnSpPr>
        <p:spPr>
          <a:xfrm>
            <a:off x="723655" y="4333874"/>
            <a:ext cx="3810000" cy="0"/>
          </a:xfrm>
          <a:prstGeom prst="line">
            <a:avLst/>
          </a:prstGeom>
          <a:ln w="38100">
            <a:solidFill>
              <a:srgbClr val="10B0E6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1873681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B323DB36-F943-234A-97D8-EB14A8D02C03}"/>
              </a:ext>
            </a:extLst>
          </p:cNvPr>
          <p:cNvSpPr/>
          <p:nvPr userDrawn="1"/>
        </p:nvSpPr>
        <p:spPr>
          <a:xfrm>
            <a:off x="-1" y="0"/>
            <a:ext cx="5391155" cy="6858000"/>
          </a:xfrm>
          <a:prstGeom prst="rect">
            <a:avLst/>
          </a:prstGeom>
          <a:solidFill>
            <a:srgbClr val="1C365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5FDCC274-BCFE-864D-D39A-0F5055945E15}"/>
              </a:ext>
            </a:extLst>
          </p:cNvPr>
          <p:cNvCxnSpPr>
            <a:cxnSpLocks/>
          </p:cNvCxnSpPr>
          <p:nvPr userDrawn="1"/>
        </p:nvCxnSpPr>
        <p:spPr>
          <a:xfrm>
            <a:off x="6402191" y="1415427"/>
            <a:ext cx="2193241" cy="0"/>
          </a:xfrm>
          <a:prstGeom prst="line">
            <a:avLst/>
          </a:prstGeom>
          <a:ln w="38100">
            <a:solidFill>
              <a:srgbClr val="10B0E6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F64DC55-88F8-D7F6-DB8A-44D48F070E8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339361" y="355600"/>
            <a:ext cx="4855375" cy="1362736"/>
          </a:xfrm>
        </p:spPr>
        <p:txBody>
          <a:bodyPr anchor="ctr">
            <a:noAutofit/>
          </a:bodyPr>
          <a:lstStyle>
            <a:lvl1pPr marL="0" indent="0">
              <a:buNone/>
              <a:defRPr sz="3600" cap="none" baseline="0">
                <a:solidFill>
                  <a:schemeClr val="tx1"/>
                </a:solidFill>
                <a:latin typeface="Gotham Medium" pitchFamily="50" charset="0"/>
                <a:cs typeface="Gotham Medium" pitchFamily="50" charset="0"/>
              </a:defRPr>
            </a:lvl1pPr>
            <a:lvl2pPr marL="457200" indent="0">
              <a:buNone/>
              <a:defRPr sz="3600">
                <a:latin typeface="Gotham Medium" pitchFamily="50" charset="0"/>
                <a:cs typeface="Gotham Medium" pitchFamily="50" charset="0"/>
              </a:defRPr>
            </a:lvl2pPr>
            <a:lvl3pPr marL="914400" indent="0">
              <a:buNone/>
              <a:defRPr sz="3600">
                <a:latin typeface="Gotham Medium" pitchFamily="50" charset="0"/>
                <a:cs typeface="Gotham Medium" pitchFamily="50" charset="0"/>
              </a:defRPr>
            </a:lvl3pPr>
            <a:lvl4pPr marL="1371600" indent="0">
              <a:buNone/>
              <a:defRPr sz="3600">
                <a:latin typeface="Gotham Medium" pitchFamily="50" charset="0"/>
                <a:cs typeface="Gotham Medium" pitchFamily="50" charset="0"/>
              </a:defRPr>
            </a:lvl4pPr>
            <a:lvl5pPr marL="1828800" indent="0">
              <a:buNone/>
              <a:defRPr sz="3600">
                <a:latin typeface="Gotham Medium" pitchFamily="50" charset="0"/>
                <a:cs typeface="Gotham Medium" pitchFamily="50" charset="0"/>
              </a:defRPr>
            </a:lvl5pPr>
          </a:lstStyle>
          <a:p>
            <a:pPr lvl="0"/>
            <a:r>
              <a:rPr lang="en-US" dirty="0"/>
              <a:t>Contents</a:t>
            </a:r>
            <a:endParaRPr lang="en-CA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A50594F-0726-D4BA-AC05-9C35B07F051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348240" y="1989138"/>
            <a:ext cx="4855375" cy="4184650"/>
          </a:xfrm>
        </p:spPr>
        <p:txBody>
          <a:bodyPr/>
          <a:lstStyle>
            <a:lvl1pPr marL="0" indent="0">
              <a:spcAft>
                <a:spcPts val="1200"/>
              </a:spcAft>
              <a:buNone/>
              <a:defRPr sz="1600" b="1">
                <a:latin typeface="Gotham Medium" pitchFamily="50" charset="0"/>
                <a:cs typeface="Gotham Medium" pitchFamily="50" charset="0"/>
              </a:defRPr>
            </a:lvl1pPr>
            <a:lvl2pPr marL="0" indent="0">
              <a:buNone/>
              <a:defRPr sz="1400">
                <a:latin typeface="Golos Text" panose="020B0503020202020204" pitchFamily="34" charset="0"/>
                <a:cs typeface="Golos Text" panose="020B0503020202020204" pitchFamily="34" charset="0"/>
              </a:defRPr>
            </a:lvl2pPr>
            <a:lvl3pPr marL="450000" indent="0">
              <a:buNone/>
              <a:defRPr sz="1400"/>
            </a:lvl3pPr>
            <a:lvl4pPr marL="914400" indent="0">
              <a:buNone/>
              <a:defRPr sz="1200" i="0"/>
            </a:lvl4pPr>
            <a:lvl5pPr marL="914400" indent="0">
              <a:buNone/>
              <a:defRPr sz="1200" i="1"/>
            </a:lvl5pPr>
          </a:lstStyle>
          <a:p>
            <a:pPr lvl="0"/>
            <a:r>
              <a:rPr lang="en-US" dirty="0"/>
              <a:t>1. Section Title</a:t>
            </a:r>
          </a:p>
          <a:p>
            <a:pPr lvl="1"/>
            <a:endParaRPr lang="en-US" dirty="0"/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73EB7BDE-E2F0-3D5A-009E-ED6B14846AB7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10721574" y="6397418"/>
            <a:ext cx="828000" cy="269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69635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&amp;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83260A-608F-00E7-7A6F-AD8D7A5687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58548" y="578534"/>
            <a:ext cx="10515600" cy="52322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2400" b="0" cap="all" baseline="0">
                <a:latin typeface="+mj-lt"/>
                <a:ea typeface="Golos Text" panose="020B0503020202020204" pitchFamily="34" charset="0"/>
                <a:cs typeface="Golos Text" panose="020B0503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CA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07704BB-9070-732D-AB81-54E7D77C631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58548" y="1482085"/>
            <a:ext cx="10515600" cy="4351338"/>
          </a:xfrm>
        </p:spPr>
        <p:txBody>
          <a:bodyPr>
            <a:normAutofit/>
          </a:bodyPr>
          <a:lstStyle>
            <a:lvl1pPr>
              <a:defRPr sz="2000">
                <a:latin typeface="+mn-lt"/>
                <a:ea typeface="Lato" panose="020F0502020204030203" pitchFamily="34" charset="0"/>
                <a:cs typeface="Lato" panose="020F0502020204030203" pitchFamily="34" charset="0"/>
              </a:defRPr>
            </a:lvl1pPr>
            <a:lvl2pPr>
              <a:defRPr sz="1800">
                <a:latin typeface="+mn-lt"/>
                <a:ea typeface="Lato" panose="020F0502020204030203" pitchFamily="34" charset="0"/>
                <a:cs typeface="Lato" panose="020F0502020204030203" pitchFamily="34" charset="0"/>
              </a:defRPr>
            </a:lvl2pPr>
            <a:lvl3pPr>
              <a:defRPr sz="1600">
                <a:latin typeface="+mn-lt"/>
                <a:ea typeface="Lato" panose="020F0502020204030203" pitchFamily="34" charset="0"/>
                <a:cs typeface="Lato" panose="020F0502020204030203" pitchFamily="34" charset="0"/>
              </a:defRPr>
            </a:lvl3pPr>
            <a:lvl4pPr>
              <a:defRPr sz="1600">
                <a:latin typeface="+mn-lt"/>
                <a:ea typeface="Lato" panose="020F0502020204030203" pitchFamily="34" charset="0"/>
                <a:cs typeface="Lato" panose="020F0502020204030203" pitchFamily="34" charset="0"/>
              </a:defRPr>
            </a:lvl4pPr>
            <a:lvl5pPr>
              <a:defRPr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4" name="bg object 16">
            <a:extLst>
              <a:ext uri="{FF2B5EF4-FFF2-40B4-BE49-F238E27FC236}">
                <a16:creationId xmlns:a16="http://schemas.microsoft.com/office/drawing/2014/main" id="{575B1A8C-A499-C28E-0F19-D3C460124721}"/>
              </a:ext>
            </a:extLst>
          </p:cNvPr>
          <p:cNvSpPr/>
          <p:nvPr userDrawn="1"/>
        </p:nvSpPr>
        <p:spPr>
          <a:xfrm>
            <a:off x="0" y="6162675"/>
            <a:ext cx="12192000" cy="695325"/>
          </a:xfrm>
          <a:prstGeom prst="rect">
            <a:avLst/>
          </a:prstGeom>
          <a:solidFill>
            <a:srgbClr val="1C365D"/>
          </a:solidFill>
        </p:spPr>
        <p:txBody>
          <a:bodyPr wrap="square" lIns="0" tIns="0" rIns="0" bIns="0" rtlCol="0"/>
          <a:lstStyle/>
          <a:p>
            <a:pPr marL="0" marR="0" lvl="0" indent="0" defTabSz="55449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092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5C4F327A-AA64-281E-3E52-004EAF05AF91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10729882" y="6400118"/>
            <a:ext cx="819692" cy="266400"/>
          </a:xfrm>
          <a:prstGeom prst="rect">
            <a:avLst/>
          </a:prstGeom>
        </p:spPr>
      </p:pic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2CD2A743-06E2-9D2F-8F4B-602EF84BA21E}"/>
              </a:ext>
            </a:extLst>
          </p:cNvPr>
          <p:cNvCxnSpPr>
            <a:cxnSpLocks/>
          </p:cNvCxnSpPr>
          <p:nvPr userDrawn="1"/>
        </p:nvCxnSpPr>
        <p:spPr>
          <a:xfrm>
            <a:off x="929572" y="1166848"/>
            <a:ext cx="5870726" cy="0"/>
          </a:xfrm>
          <a:prstGeom prst="line">
            <a:avLst/>
          </a:prstGeom>
          <a:ln w="38100">
            <a:solidFill>
              <a:srgbClr val="10B0E6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C3E02DCC-0D68-F7C7-B3CF-6D602C5DC0ED}"/>
              </a:ext>
            </a:extLst>
          </p:cNvPr>
          <p:cNvSpPr txBox="1"/>
          <p:nvPr userDrawn="1"/>
        </p:nvSpPr>
        <p:spPr>
          <a:xfrm>
            <a:off x="858548" y="6371837"/>
            <a:ext cx="567242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fld id="{11EFFFC6-5BF2-4541-9B27-8D40317114E9}" type="slidenum">
              <a:rPr lang="en-CA" sz="1200" smtClean="0">
                <a:solidFill>
                  <a:schemeClr val="bg1"/>
                </a:solidFill>
              </a:rPr>
              <a:pPr/>
              <a:t>‹#›</a:t>
            </a:fld>
            <a:endParaRPr lang="en-CA" sz="1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399317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83260A-608F-00E7-7A6F-AD8D7A5687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58548" y="578534"/>
            <a:ext cx="10515600" cy="52322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800" b="0" cap="all" baseline="0">
                <a:latin typeface="+mj-lt"/>
                <a:ea typeface="Golos Text" panose="020B0503020202020204" pitchFamily="34" charset="0"/>
                <a:cs typeface="Golos Text" panose="020B0503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CA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842A44B5-AE93-9073-51C8-FA8C19FFD14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58548" y="1482085"/>
            <a:ext cx="10515600" cy="4351338"/>
          </a:xfrm>
        </p:spPr>
        <p:txBody>
          <a:bodyPr/>
          <a:lstStyle>
            <a:lvl1pPr>
              <a:defRPr sz="1800">
                <a:latin typeface="+mn-lt"/>
                <a:ea typeface="Lato" panose="020F0502020204030203" pitchFamily="34" charset="0"/>
                <a:cs typeface="Lato" panose="020F0502020204030203" pitchFamily="34" charset="0"/>
              </a:defRPr>
            </a:lvl1pPr>
            <a:lvl2pPr>
              <a:defRPr sz="1600">
                <a:latin typeface="+mn-lt"/>
                <a:ea typeface="Lato" panose="020F0502020204030203" pitchFamily="34" charset="0"/>
                <a:cs typeface="Lato" panose="020F0502020204030203" pitchFamily="34" charset="0"/>
              </a:defRPr>
            </a:lvl2pPr>
            <a:lvl3pPr>
              <a:defRPr sz="1500">
                <a:latin typeface="+mn-lt"/>
                <a:ea typeface="Lato" panose="020F0502020204030203" pitchFamily="34" charset="0"/>
                <a:cs typeface="Lato" panose="020F0502020204030203" pitchFamily="34" charset="0"/>
              </a:defRPr>
            </a:lvl3pPr>
            <a:lvl4pPr>
              <a:defRPr sz="1500">
                <a:latin typeface="+mn-lt"/>
                <a:ea typeface="Lato" panose="020F0502020204030203" pitchFamily="34" charset="0"/>
                <a:cs typeface="Lato" panose="020F0502020204030203" pitchFamily="34" charset="0"/>
              </a:defRPr>
            </a:lvl4pPr>
            <a:lvl5pPr>
              <a:defRPr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319659878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plit Call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FBD56088-CFAE-3698-0BC0-BE8B7381C554}"/>
              </a:ext>
            </a:extLst>
          </p:cNvPr>
          <p:cNvSpPr/>
          <p:nvPr userDrawn="1"/>
        </p:nvSpPr>
        <p:spPr>
          <a:xfrm>
            <a:off x="6981092" y="-1"/>
            <a:ext cx="5210909" cy="6858001"/>
          </a:xfrm>
          <a:prstGeom prst="rect">
            <a:avLst/>
          </a:prstGeom>
          <a:solidFill>
            <a:schemeClr val="bg1">
              <a:lumMod val="95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A680FC1D-9C89-62FC-2CFE-A2DD3AD8DDC3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10721574" y="6397418"/>
            <a:ext cx="828000" cy="269100"/>
          </a:xfrm>
          <a:prstGeom prst="rect">
            <a:avLst/>
          </a:prstGeom>
        </p:spPr>
      </p:pic>
      <p:sp>
        <p:nvSpPr>
          <p:cNvPr id="9" name="Title 3">
            <a:extLst>
              <a:ext uri="{FF2B5EF4-FFF2-40B4-BE49-F238E27FC236}">
                <a16:creationId xmlns:a16="http://schemas.microsoft.com/office/drawing/2014/main" id="{4910B010-036D-8434-31CB-617DC9925C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58548" y="578534"/>
            <a:ext cx="5315356" cy="523220"/>
          </a:xfrm>
        </p:spPr>
        <p:txBody>
          <a:bodyPr/>
          <a:lstStyle/>
          <a:p>
            <a:endParaRPr lang="en-CA" dirty="0"/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D9EC2A23-524D-B2C8-C4EA-16B52F82DF7B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858838" y="1677988"/>
            <a:ext cx="5314950" cy="471963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13" name="Content Placeholder 12">
            <a:extLst>
              <a:ext uri="{FF2B5EF4-FFF2-40B4-BE49-F238E27FC236}">
                <a16:creationId xmlns:a16="http://schemas.microsoft.com/office/drawing/2014/main" id="{E55A2A4D-5767-AA0C-6BDB-9F3013F19DE4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7501630" y="2007001"/>
            <a:ext cx="4118869" cy="37814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91950120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Poi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g object 16">
            <a:extLst>
              <a:ext uri="{FF2B5EF4-FFF2-40B4-BE49-F238E27FC236}">
                <a16:creationId xmlns:a16="http://schemas.microsoft.com/office/drawing/2014/main" id="{396F1482-2733-7051-79A9-39EAE4D7A188}"/>
              </a:ext>
            </a:extLst>
          </p:cNvPr>
          <p:cNvSpPr/>
          <p:nvPr userDrawn="1"/>
        </p:nvSpPr>
        <p:spPr>
          <a:xfrm>
            <a:off x="0" y="6162675"/>
            <a:ext cx="12192000" cy="695325"/>
          </a:xfrm>
          <a:prstGeom prst="rect">
            <a:avLst/>
          </a:prstGeom>
          <a:solidFill>
            <a:srgbClr val="1C365D"/>
          </a:solidFill>
        </p:spPr>
        <p:txBody>
          <a:bodyPr wrap="square" lIns="0" tIns="0" rIns="0" bIns="0" rtlCol="0"/>
          <a:lstStyle/>
          <a:p>
            <a:pPr marL="0" marR="0" lvl="0" indent="0" defTabSz="55449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092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5E12F36A-09BB-EBE0-B482-D9D43EEBA691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10729882" y="6400118"/>
            <a:ext cx="819692" cy="266400"/>
          </a:xfrm>
          <a:prstGeom prst="rect">
            <a:avLst/>
          </a:prstGeom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7F07E7A3-647F-66D2-074C-D8FC11912CC8}"/>
              </a:ext>
            </a:extLst>
          </p:cNvPr>
          <p:cNvGrpSpPr/>
          <p:nvPr userDrawn="1"/>
        </p:nvGrpSpPr>
        <p:grpSpPr>
          <a:xfrm>
            <a:off x="2117747" y="2477360"/>
            <a:ext cx="2316112" cy="1898933"/>
            <a:chOff x="1004204" y="2141724"/>
            <a:chExt cx="2316112" cy="1898933"/>
          </a:xfrm>
        </p:grpSpPr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2A9DBC38-5BD3-15EF-7852-3B9E4F181855}"/>
                </a:ext>
              </a:extLst>
            </p:cNvPr>
            <p:cNvSpPr/>
            <p:nvPr/>
          </p:nvSpPr>
          <p:spPr>
            <a:xfrm>
              <a:off x="1065211" y="2143073"/>
              <a:ext cx="2255105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CA" sz="2000" dirty="0">
                  <a:solidFill>
                    <a:srgbClr val="333333"/>
                  </a:solidFill>
                  <a:latin typeface="+mj-lt"/>
                  <a:ea typeface="Lato" panose="020F0502020204030203" pitchFamily="34" charset="0"/>
                  <a:cs typeface="Lato" panose="020F0502020204030203" pitchFamily="34" charset="0"/>
                </a:rPr>
                <a:t>01</a:t>
              </a:r>
            </a:p>
          </p:txBody>
        </p:sp>
        <p:cxnSp>
          <p:nvCxnSpPr>
            <p:cNvPr id="8" name="Straight Connector 7">
              <a:extLst>
                <a:ext uri="{FF2B5EF4-FFF2-40B4-BE49-F238E27FC236}">
                  <a16:creationId xmlns:a16="http://schemas.microsoft.com/office/drawing/2014/main" id="{D1E5EE10-5ED2-27EC-C2A4-603B245A838F}"/>
                </a:ext>
              </a:extLst>
            </p:cNvPr>
            <p:cNvCxnSpPr>
              <a:cxnSpLocks/>
            </p:cNvCxnSpPr>
            <p:nvPr/>
          </p:nvCxnSpPr>
          <p:spPr>
            <a:xfrm>
              <a:off x="1004204" y="2141724"/>
              <a:ext cx="0" cy="1898933"/>
            </a:xfrm>
            <a:prstGeom prst="line">
              <a:avLst/>
            </a:prstGeom>
            <a:ln w="12700">
              <a:solidFill>
                <a:schemeClr val="bg2">
                  <a:lumMod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6" name="Title 1">
            <a:extLst>
              <a:ext uri="{FF2B5EF4-FFF2-40B4-BE49-F238E27FC236}">
                <a16:creationId xmlns:a16="http://schemas.microsoft.com/office/drawing/2014/main" id="{5D0AADF1-6687-56D6-C18C-2A6A2F7495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58548" y="578534"/>
            <a:ext cx="10515600" cy="52322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800" b="0" cap="all" baseline="0">
                <a:latin typeface="+mj-lt"/>
                <a:ea typeface="Golos Text" panose="020B0503020202020204" pitchFamily="34" charset="0"/>
                <a:cs typeface="Golos Text" panose="020B0503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CA" dirty="0"/>
          </a:p>
        </p:txBody>
      </p:sp>
      <p:grpSp>
        <p:nvGrpSpPr>
          <p:cNvPr id="30" name="Group 29">
            <a:extLst>
              <a:ext uri="{FF2B5EF4-FFF2-40B4-BE49-F238E27FC236}">
                <a16:creationId xmlns:a16="http://schemas.microsoft.com/office/drawing/2014/main" id="{F4D68CE7-6AA4-279A-8726-1F0D893A8615}"/>
              </a:ext>
            </a:extLst>
          </p:cNvPr>
          <p:cNvGrpSpPr/>
          <p:nvPr userDrawn="1"/>
        </p:nvGrpSpPr>
        <p:grpSpPr>
          <a:xfrm>
            <a:off x="4975748" y="2478608"/>
            <a:ext cx="2264978" cy="1898933"/>
            <a:chOff x="1004204" y="2141724"/>
            <a:chExt cx="2264978" cy="1898933"/>
          </a:xfrm>
        </p:grpSpPr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5B25FCF6-EAC6-5E30-F669-E18A5BFCF0DA}"/>
                </a:ext>
              </a:extLst>
            </p:cNvPr>
            <p:cNvSpPr/>
            <p:nvPr/>
          </p:nvSpPr>
          <p:spPr>
            <a:xfrm>
              <a:off x="1065212" y="2143073"/>
              <a:ext cx="2203970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CA" sz="2000" dirty="0">
                  <a:solidFill>
                    <a:srgbClr val="333333"/>
                  </a:solidFill>
                  <a:latin typeface="+mj-lt"/>
                  <a:ea typeface="Lato" panose="020F0502020204030203" pitchFamily="34" charset="0"/>
                  <a:cs typeface="Lato" panose="020F0502020204030203" pitchFamily="34" charset="0"/>
                </a:rPr>
                <a:t>02</a:t>
              </a:r>
            </a:p>
          </p:txBody>
        </p:sp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C38C371F-4A4D-3749-F63B-08612ADA1911}"/>
                </a:ext>
              </a:extLst>
            </p:cNvPr>
            <p:cNvCxnSpPr>
              <a:cxnSpLocks/>
            </p:cNvCxnSpPr>
            <p:nvPr/>
          </p:nvCxnSpPr>
          <p:spPr>
            <a:xfrm>
              <a:off x="1004204" y="2141724"/>
              <a:ext cx="0" cy="1898933"/>
            </a:xfrm>
            <a:prstGeom prst="line">
              <a:avLst/>
            </a:prstGeom>
            <a:ln w="12700">
              <a:solidFill>
                <a:schemeClr val="bg2">
                  <a:lumMod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3" name="Group 32">
            <a:extLst>
              <a:ext uri="{FF2B5EF4-FFF2-40B4-BE49-F238E27FC236}">
                <a16:creationId xmlns:a16="http://schemas.microsoft.com/office/drawing/2014/main" id="{BC8335CB-978A-6B5E-201F-7958F6B7463D}"/>
              </a:ext>
            </a:extLst>
          </p:cNvPr>
          <p:cNvGrpSpPr/>
          <p:nvPr userDrawn="1"/>
        </p:nvGrpSpPr>
        <p:grpSpPr>
          <a:xfrm>
            <a:off x="7795409" y="2473072"/>
            <a:ext cx="2264978" cy="1898933"/>
            <a:chOff x="1004204" y="2141724"/>
            <a:chExt cx="2264978" cy="1898933"/>
          </a:xfrm>
        </p:grpSpPr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B46DF62B-0285-C5A6-7C40-C5E5D2D4D7EF}"/>
                </a:ext>
              </a:extLst>
            </p:cNvPr>
            <p:cNvSpPr/>
            <p:nvPr/>
          </p:nvSpPr>
          <p:spPr>
            <a:xfrm>
              <a:off x="1065212" y="2143073"/>
              <a:ext cx="2203970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CA" sz="2000" dirty="0">
                  <a:solidFill>
                    <a:srgbClr val="333333"/>
                  </a:solidFill>
                  <a:latin typeface="+mj-lt"/>
                  <a:ea typeface="Lato" panose="020F0502020204030203" pitchFamily="34" charset="0"/>
                  <a:cs typeface="Lato" panose="020F0502020204030203" pitchFamily="34" charset="0"/>
                </a:rPr>
                <a:t>03</a:t>
              </a:r>
            </a:p>
          </p:txBody>
        </p:sp>
        <p:cxnSp>
          <p:nvCxnSpPr>
            <p:cNvPr id="35" name="Straight Connector 34">
              <a:extLst>
                <a:ext uri="{FF2B5EF4-FFF2-40B4-BE49-F238E27FC236}">
                  <a16:creationId xmlns:a16="http://schemas.microsoft.com/office/drawing/2014/main" id="{5D2F7744-2E16-6B0E-E4B4-BF872703F7B9}"/>
                </a:ext>
              </a:extLst>
            </p:cNvPr>
            <p:cNvCxnSpPr>
              <a:cxnSpLocks/>
            </p:cNvCxnSpPr>
            <p:nvPr/>
          </p:nvCxnSpPr>
          <p:spPr>
            <a:xfrm>
              <a:off x="1004204" y="2141724"/>
              <a:ext cx="0" cy="1898933"/>
            </a:xfrm>
            <a:prstGeom prst="line">
              <a:avLst/>
            </a:prstGeom>
            <a:ln w="12700">
              <a:solidFill>
                <a:schemeClr val="bg2">
                  <a:lumMod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0" name="Text Placeholder 49">
            <a:extLst>
              <a:ext uri="{FF2B5EF4-FFF2-40B4-BE49-F238E27FC236}">
                <a16:creationId xmlns:a16="http://schemas.microsoft.com/office/drawing/2014/main" id="{4B11620A-8699-3798-5691-77851CDCBF1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206263" y="2912377"/>
            <a:ext cx="2254250" cy="1632127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1" name="Text Placeholder 49">
            <a:extLst>
              <a:ext uri="{FF2B5EF4-FFF2-40B4-BE49-F238E27FC236}">
                <a16:creationId xmlns:a16="http://schemas.microsoft.com/office/drawing/2014/main" id="{513BC8F3-0ADC-E7B7-4745-4C702F63EED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5061874" y="2907508"/>
            <a:ext cx="2254250" cy="1636993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2" name="Text Placeholder 49">
            <a:extLst>
              <a:ext uri="{FF2B5EF4-FFF2-40B4-BE49-F238E27FC236}">
                <a16:creationId xmlns:a16="http://schemas.microsoft.com/office/drawing/2014/main" id="{E102953D-FDDE-41D9-F99E-920A9A9958FD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7900771" y="2907508"/>
            <a:ext cx="2254250" cy="1631838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75051754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Poi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g object 16">
            <a:extLst>
              <a:ext uri="{FF2B5EF4-FFF2-40B4-BE49-F238E27FC236}">
                <a16:creationId xmlns:a16="http://schemas.microsoft.com/office/drawing/2014/main" id="{396F1482-2733-7051-79A9-39EAE4D7A188}"/>
              </a:ext>
            </a:extLst>
          </p:cNvPr>
          <p:cNvSpPr/>
          <p:nvPr userDrawn="1"/>
        </p:nvSpPr>
        <p:spPr>
          <a:xfrm>
            <a:off x="0" y="6162675"/>
            <a:ext cx="12192000" cy="695325"/>
          </a:xfrm>
          <a:prstGeom prst="rect">
            <a:avLst/>
          </a:prstGeom>
          <a:solidFill>
            <a:srgbClr val="1C365D"/>
          </a:solidFill>
        </p:spPr>
        <p:txBody>
          <a:bodyPr wrap="square" lIns="0" tIns="0" rIns="0" bIns="0" rtlCol="0"/>
          <a:lstStyle/>
          <a:p>
            <a:pPr marL="0" marR="0" lvl="0" indent="0" defTabSz="55449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092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5E12F36A-09BB-EBE0-B482-D9D43EEBA691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10729882" y="6400118"/>
            <a:ext cx="819692" cy="266400"/>
          </a:xfrm>
          <a:prstGeom prst="rect">
            <a:avLst/>
          </a:prstGeom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7F07E7A3-647F-66D2-074C-D8FC11912CC8}"/>
              </a:ext>
            </a:extLst>
          </p:cNvPr>
          <p:cNvGrpSpPr/>
          <p:nvPr userDrawn="1"/>
        </p:nvGrpSpPr>
        <p:grpSpPr>
          <a:xfrm>
            <a:off x="999177" y="2477360"/>
            <a:ext cx="2316112" cy="1898933"/>
            <a:chOff x="1004204" y="2141724"/>
            <a:chExt cx="2316112" cy="1898933"/>
          </a:xfrm>
        </p:grpSpPr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2A9DBC38-5BD3-15EF-7852-3B9E4F181855}"/>
                </a:ext>
              </a:extLst>
            </p:cNvPr>
            <p:cNvSpPr/>
            <p:nvPr/>
          </p:nvSpPr>
          <p:spPr>
            <a:xfrm>
              <a:off x="1065211" y="2143073"/>
              <a:ext cx="2255105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CA" sz="2000" dirty="0">
                  <a:solidFill>
                    <a:srgbClr val="333333"/>
                  </a:solidFill>
                  <a:latin typeface="+mj-lt"/>
                  <a:ea typeface="Lato" panose="020F0502020204030203" pitchFamily="34" charset="0"/>
                  <a:cs typeface="Lato" panose="020F0502020204030203" pitchFamily="34" charset="0"/>
                </a:rPr>
                <a:t>01</a:t>
              </a:r>
            </a:p>
          </p:txBody>
        </p:sp>
        <p:cxnSp>
          <p:nvCxnSpPr>
            <p:cNvPr id="8" name="Straight Connector 7">
              <a:extLst>
                <a:ext uri="{FF2B5EF4-FFF2-40B4-BE49-F238E27FC236}">
                  <a16:creationId xmlns:a16="http://schemas.microsoft.com/office/drawing/2014/main" id="{D1E5EE10-5ED2-27EC-C2A4-603B245A838F}"/>
                </a:ext>
              </a:extLst>
            </p:cNvPr>
            <p:cNvCxnSpPr>
              <a:cxnSpLocks/>
            </p:cNvCxnSpPr>
            <p:nvPr/>
          </p:nvCxnSpPr>
          <p:spPr>
            <a:xfrm>
              <a:off x="1004204" y="2141724"/>
              <a:ext cx="0" cy="1898933"/>
            </a:xfrm>
            <a:prstGeom prst="line">
              <a:avLst/>
            </a:prstGeom>
            <a:ln w="12700">
              <a:solidFill>
                <a:schemeClr val="bg2">
                  <a:lumMod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6" name="Title 1">
            <a:extLst>
              <a:ext uri="{FF2B5EF4-FFF2-40B4-BE49-F238E27FC236}">
                <a16:creationId xmlns:a16="http://schemas.microsoft.com/office/drawing/2014/main" id="{5D0AADF1-6687-56D6-C18C-2A6A2F7495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58548" y="578534"/>
            <a:ext cx="10515600" cy="52322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800" b="0" cap="all" baseline="0">
                <a:latin typeface="+mj-lt"/>
                <a:ea typeface="Golos Text" panose="020B0503020202020204" pitchFamily="34" charset="0"/>
                <a:cs typeface="Golos Text" panose="020B0503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CA" dirty="0"/>
          </a:p>
        </p:txBody>
      </p:sp>
      <p:grpSp>
        <p:nvGrpSpPr>
          <p:cNvPr id="30" name="Group 29">
            <a:extLst>
              <a:ext uri="{FF2B5EF4-FFF2-40B4-BE49-F238E27FC236}">
                <a16:creationId xmlns:a16="http://schemas.microsoft.com/office/drawing/2014/main" id="{F4D68CE7-6AA4-279A-8726-1F0D893A8615}"/>
              </a:ext>
            </a:extLst>
          </p:cNvPr>
          <p:cNvGrpSpPr/>
          <p:nvPr userDrawn="1"/>
        </p:nvGrpSpPr>
        <p:grpSpPr>
          <a:xfrm>
            <a:off x="3661862" y="2478608"/>
            <a:ext cx="2264978" cy="1898933"/>
            <a:chOff x="1004204" y="2141724"/>
            <a:chExt cx="2264978" cy="1898933"/>
          </a:xfrm>
        </p:grpSpPr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5B25FCF6-EAC6-5E30-F669-E18A5BFCF0DA}"/>
                </a:ext>
              </a:extLst>
            </p:cNvPr>
            <p:cNvSpPr/>
            <p:nvPr/>
          </p:nvSpPr>
          <p:spPr>
            <a:xfrm>
              <a:off x="1065212" y="2143073"/>
              <a:ext cx="2203970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CA" sz="2000" dirty="0">
                  <a:solidFill>
                    <a:srgbClr val="333333"/>
                  </a:solidFill>
                  <a:latin typeface="+mj-lt"/>
                  <a:ea typeface="Lato" panose="020F0502020204030203" pitchFamily="34" charset="0"/>
                  <a:cs typeface="Lato" panose="020F0502020204030203" pitchFamily="34" charset="0"/>
                </a:rPr>
                <a:t>02</a:t>
              </a:r>
            </a:p>
          </p:txBody>
        </p:sp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C38C371F-4A4D-3749-F63B-08612ADA1911}"/>
                </a:ext>
              </a:extLst>
            </p:cNvPr>
            <p:cNvCxnSpPr>
              <a:cxnSpLocks/>
            </p:cNvCxnSpPr>
            <p:nvPr/>
          </p:nvCxnSpPr>
          <p:spPr>
            <a:xfrm>
              <a:off x="1004204" y="2141724"/>
              <a:ext cx="0" cy="1898933"/>
            </a:xfrm>
            <a:prstGeom prst="line">
              <a:avLst/>
            </a:prstGeom>
            <a:ln w="12700">
              <a:solidFill>
                <a:schemeClr val="bg2">
                  <a:lumMod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3" name="Group 32">
            <a:extLst>
              <a:ext uri="{FF2B5EF4-FFF2-40B4-BE49-F238E27FC236}">
                <a16:creationId xmlns:a16="http://schemas.microsoft.com/office/drawing/2014/main" id="{BC8335CB-978A-6B5E-201F-7958F6B7463D}"/>
              </a:ext>
            </a:extLst>
          </p:cNvPr>
          <p:cNvGrpSpPr/>
          <p:nvPr userDrawn="1"/>
        </p:nvGrpSpPr>
        <p:grpSpPr>
          <a:xfrm>
            <a:off x="6286207" y="2473072"/>
            <a:ext cx="2264978" cy="1898933"/>
            <a:chOff x="1004204" y="2141724"/>
            <a:chExt cx="2264978" cy="1898933"/>
          </a:xfrm>
        </p:grpSpPr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B46DF62B-0285-C5A6-7C40-C5E5D2D4D7EF}"/>
                </a:ext>
              </a:extLst>
            </p:cNvPr>
            <p:cNvSpPr/>
            <p:nvPr/>
          </p:nvSpPr>
          <p:spPr>
            <a:xfrm>
              <a:off x="1065212" y="2143073"/>
              <a:ext cx="2203970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CA" sz="2000" dirty="0">
                  <a:solidFill>
                    <a:srgbClr val="333333"/>
                  </a:solidFill>
                  <a:latin typeface="+mj-lt"/>
                  <a:ea typeface="Lato" panose="020F0502020204030203" pitchFamily="34" charset="0"/>
                  <a:cs typeface="Lato" panose="020F0502020204030203" pitchFamily="34" charset="0"/>
                </a:rPr>
                <a:t>03</a:t>
              </a:r>
            </a:p>
          </p:txBody>
        </p:sp>
        <p:cxnSp>
          <p:nvCxnSpPr>
            <p:cNvPr id="35" name="Straight Connector 34">
              <a:extLst>
                <a:ext uri="{FF2B5EF4-FFF2-40B4-BE49-F238E27FC236}">
                  <a16:creationId xmlns:a16="http://schemas.microsoft.com/office/drawing/2014/main" id="{5D2F7744-2E16-6B0E-E4B4-BF872703F7B9}"/>
                </a:ext>
              </a:extLst>
            </p:cNvPr>
            <p:cNvCxnSpPr>
              <a:cxnSpLocks/>
            </p:cNvCxnSpPr>
            <p:nvPr/>
          </p:nvCxnSpPr>
          <p:spPr>
            <a:xfrm>
              <a:off x="1004204" y="2141724"/>
              <a:ext cx="0" cy="1898933"/>
            </a:xfrm>
            <a:prstGeom prst="line">
              <a:avLst/>
            </a:prstGeom>
            <a:ln w="12700">
              <a:solidFill>
                <a:schemeClr val="bg2">
                  <a:lumMod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id="{017D4A48-2509-513C-12B3-C4943FFFD7C8}"/>
              </a:ext>
            </a:extLst>
          </p:cNvPr>
          <p:cNvGrpSpPr/>
          <p:nvPr userDrawn="1"/>
        </p:nvGrpSpPr>
        <p:grpSpPr>
          <a:xfrm>
            <a:off x="8948892" y="2485429"/>
            <a:ext cx="2264978" cy="1898933"/>
            <a:chOff x="1004204" y="2141724"/>
            <a:chExt cx="2264978" cy="1898933"/>
          </a:xfrm>
        </p:grpSpPr>
        <p:sp>
          <p:nvSpPr>
            <p:cNvPr id="37" name="Rectangle 36">
              <a:extLst>
                <a:ext uri="{FF2B5EF4-FFF2-40B4-BE49-F238E27FC236}">
                  <a16:creationId xmlns:a16="http://schemas.microsoft.com/office/drawing/2014/main" id="{C5B3B701-8F1A-A9A1-C899-3A4854CE26EC}"/>
                </a:ext>
              </a:extLst>
            </p:cNvPr>
            <p:cNvSpPr/>
            <p:nvPr/>
          </p:nvSpPr>
          <p:spPr>
            <a:xfrm>
              <a:off x="1065212" y="2143073"/>
              <a:ext cx="2203970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CA" sz="2000" dirty="0">
                  <a:solidFill>
                    <a:srgbClr val="333333"/>
                  </a:solidFill>
                  <a:latin typeface="+mj-lt"/>
                  <a:ea typeface="Lato" panose="020F0502020204030203" pitchFamily="34" charset="0"/>
                  <a:cs typeface="Lato" panose="020F0502020204030203" pitchFamily="34" charset="0"/>
                </a:rPr>
                <a:t>04</a:t>
              </a:r>
            </a:p>
          </p:txBody>
        </p:sp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B8306E4E-0204-7DA3-540C-DDAE862E8C6B}"/>
                </a:ext>
              </a:extLst>
            </p:cNvPr>
            <p:cNvCxnSpPr>
              <a:cxnSpLocks/>
            </p:cNvCxnSpPr>
            <p:nvPr/>
          </p:nvCxnSpPr>
          <p:spPr>
            <a:xfrm>
              <a:off x="1004204" y="2141724"/>
              <a:ext cx="0" cy="1898933"/>
            </a:xfrm>
            <a:prstGeom prst="line">
              <a:avLst/>
            </a:prstGeom>
            <a:ln w="12700">
              <a:solidFill>
                <a:schemeClr val="bg2">
                  <a:lumMod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0" name="Text Placeholder 49">
            <a:extLst>
              <a:ext uri="{FF2B5EF4-FFF2-40B4-BE49-F238E27FC236}">
                <a16:creationId xmlns:a16="http://schemas.microsoft.com/office/drawing/2014/main" id="{4B11620A-8699-3798-5691-77851CDCBF1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087693" y="2912377"/>
            <a:ext cx="2254250" cy="1632127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1" name="Text Placeholder 49">
            <a:extLst>
              <a:ext uri="{FF2B5EF4-FFF2-40B4-BE49-F238E27FC236}">
                <a16:creationId xmlns:a16="http://schemas.microsoft.com/office/drawing/2014/main" id="{513BC8F3-0ADC-E7B7-4745-4C702F63EED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3747988" y="2907508"/>
            <a:ext cx="2254250" cy="1636993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2" name="Text Placeholder 49">
            <a:extLst>
              <a:ext uri="{FF2B5EF4-FFF2-40B4-BE49-F238E27FC236}">
                <a16:creationId xmlns:a16="http://schemas.microsoft.com/office/drawing/2014/main" id="{E102953D-FDDE-41D9-F99E-920A9A9958FD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391569" y="2907508"/>
            <a:ext cx="2254250" cy="1631838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3" name="Text Placeholder 49">
            <a:extLst>
              <a:ext uri="{FF2B5EF4-FFF2-40B4-BE49-F238E27FC236}">
                <a16:creationId xmlns:a16="http://schemas.microsoft.com/office/drawing/2014/main" id="{62725B57-0AD1-6ACD-588B-053D64EFF8F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9029540" y="2906065"/>
            <a:ext cx="2254250" cy="1631838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38057684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Points with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Picture Placeholder 39">
            <a:extLst>
              <a:ext uri="{FF2B5EF4-FFF2-40B4-BE49-F238E27FC236}">
                <a16:creationId xmlns:a16="http://schemas.microsoft.com/office/drawing/2014/main" id="{CFDD1285-14D9-7D4A-37C0-1C702ADFE89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33919" y="1868351"/>
            <a:ext cx="2594223" cy="3422650"/>
          </a:xfrm>
          <a:prstGeom prst="roundRect">
            <a:avLst>
              <a:gd name="adj" fmla="val 4292"/>
            </a:avLst>
          </a:prstGeom>
        </p:spPr>
        <p:txBody>
          <a:bodyPr/>
          <a:lstStyle/>
          <a:p>
            <a:endParaRPr lang="en-CA" dirty="0"/>
          </a:p>
        </p:txBody>
      </p:sp>
      <p:sp>
        <p:nvSpPr>
          <p:cNvPr id="41" name="Picture Placeholder 39">
            <a:extLst>
              <a:ext uri="{FF2B5EF4-FFF2-40B4-BE49-F238E27FC236}">
                <a16:creationId xmlns:a16="http://schemas.microsoft.com/office/drawing/2014/main" id="{AFF67755-389F-DFD6-B1CD-5AE15D82BBC9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3444501" y="1868351"/>
            <a:ext cx="2594223" cy="3422650"/>
          </a:xfrm>
          <a:prstGeom prst="roundRect">
            <a:avLst>
              <a:gd name="adj" fmla="val 4292"/>
            </a:avLst>
          </a:prstGeom>
        </p:spPr>
        <p:txBody>
          <a:bodyPr/>
          <a:lstStyle/>
          <a:p>
            <a:endParaRPr lang="en-CA"/>
          </a:p>
        </p:txBody>
      </p:sp>
      <p:sp>
        <p:nvSpPr>
          <p:cNvPr id="42" name="Picture Placeholder 39">
            <a:extLst>
              <a:ext uri="{FF2B5EF4-FFF2-40B4-BE49-F238E27FC236}">
                <a16:creationId xmlns:a16="http://schemas.microsoft.com/office/drawing/2014/main" id="{99AE79F1-1829-AA92-5149-BB6663F8D9F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255083" y="1815763"/>
            <a:ext cx="2594223" cy="3475237"/>
          </a:xfrm>
          <a:prstGeom prst="roundRect">
            <a:avLst>
              <a:gd name="adj" fmla="val 4292"/>
            </a:avLst>
          </a:prstGeom>
        </p:spPr>
        <p:txBody>
          <a:bodyPr/>
          <a:lstStyle/>
          <a:p>
            <a:endParaRPr lang="en-CA"/>
          </a:p>
        </p:txBody>
      </p:sp>
      <p:sp>
        <p:nvSpPr>
          <p:cNvPr id="43" name="Picture Placeholder 39">
            <a:extLst>
              <a:ext uri="{FF2B5EF4-FFF2-40B4-BE49-F238E27FC236}">
                <a16:creationId xmlns:a16="http://schemas.microsoft.com/office/drawing/2014/main" id="{996B3340-0D57-2824-BD7F-DFA773E5E434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9032050" y="1815764"/>
            <a:ext cx="2594223" cy="3475236"/>
          </a:xfrm>
          <a:prstGeom prst="roundRect">
            <a:avLst>
              <a:gd name="adj" fmla="val 4292"/>
            </a:avLst>
          </a:prstGeom>
        </p:spPr>
        <p:txBody>
          <a:bodyPr/>
          <a:lstStyle/>
          <a:p>
            <a:endParaRPr lang="en-CA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69259A2-8E71-F1D9-7C29-3371008888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58548" y="578534"/>
            <a:ext cx="10515600" cy="52322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800" b="0" cap="all" baseline="0">
                <a:latin typeface="+mj-lt"/>
                <a:ea typeface="Golos Text" panose="020B0503020202020204" pitchFamily="34" charset="0"/>
                <a:cs typeface="Golos Text" panose="020B0503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CA" dirty="0"/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6C738AF8-71CF-C992-92BB-7EFEF1149352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27698" y="4214482"/>
            <a:ext cx="2594223" cy="1085849"/>
          </a:xfrm>
          <a:prstGeom prst="roundRect">
            <a:avLst>
              <a:gd name="adj" fmla="val 4637"/>
            </a:avLst>
          </a:prstGeom>
          <a:solidFill>
            <a:srgbClr val="000000">
              <a:alpha val="38824"/>
            </a:srgbClr>
          </a:solidFill>
        </p:spPr>
        <p:txBody>
          <a:bodyPr tIns="90000" bIns="90000" anchor="ctr" anchorCtr="0"/>
          <a:lstStyle>
            <a:lvl1pPr marL="177800" indent="0">
              <a:spcBef>
                <a:spcPts val="1200"/>
              </a:spcBef>
              <a:buNone/>
              <a:defRPr sz="1400" b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</a:t>
            </a:r>
            <a:endParaRPr lang="en-CA" dirty="0"/>
          </a:p>
        </p:txBody>
      </p:sp>
      <p:sp>
        <p:nvSpPr>
          <p:cNvPr id="25" name="Text Placeholder 16">
            <a:extLst>
              <a:ext uri="{FF2B5EF4-FFF2-40B4-BE49-F238E27FC236}">
                <a16:creationId xmlns:a16="http://schemas.microsoft.com/office/drawing/2014/main" id="{0EA876D2-97B2-A569-D244-15074CAE24C2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3444501" y="4205151"/>
            <a:ext cx="2594223" cy="1085849"/>
          </a:xfrm>
          <a:prstGeom prst="roundRect">
            <a:avLst>
              <a:gd name="adj" fmla="val 4637"/>
            </a:avLst>
          </a:prstGeom>
          <a:solidFill>
            <a:srgbClr val="000000">
              <a:alpha val="38824"/>
            </a:srgbClr>
          </a:solidFill>
        </p:spPr>
        <p:txBody>
          <a:bodyPr tIns="90000" bIns="90000" anchor="ctr" anchorCtr="0"/>
          <a:lstStyle>
            <a:lvl1pPr marL="177800" indent="0">
              <a:spcBef>
                <a:spcPts val="1200"/>
              </a:spcBef>
              <a:buNone/>
              <a:defRPr sz="1400" b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</a:t>
            </a:r>
            <a:endParaRPr lang="en-CA" dirty="0"/>
          </a:p>
        </p:txBody>
      </p:sp>
      <p:sp>
        <p:nvSpPr>
          <p:cNvPr id="26" name="Text Placeholder 16">
            <a:extLst>
              <a:ext uri="{FF2B5EF4-FFF2-40B4-BE49-F238E27FC236}">
                <a16:creationId xmlns:a16="http://schemas.microsoft.com/office/drawing/2014/main" id="{B105A74F-6B31-2079-86BB-3AA82110DF6E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6255082" y="4214482"/>
            <a:ext cx="2594223" cy="1085849"/>
          </a:xfrm>
          <a:prstGeom prst="roundRect">
            <a:avLst>
              <a:gd name="adj" fmla="val 4637"/>
            </a:avLst>
          </a:prstGeom>
          <a:solidFill>
            <a:srgbClr val="000000">
              <a:alpha val="38824"/>
            </a:srgbClr>
          </a:solidFill>
        </p:spPr>
        <p:txBody>
          <a:bodyPr tIns="90000" bIns="90000" anchor="ctr" anchorCtr="0"/>
          <a:lstStyle>
            <a:lvl1pPr marL="177800" indent="0">
              <a:spcBef>
                <a:spcPts val="1200"/>
              </a:spcBef>
              <a:buNone/>
              <a:defRPr sz="1400" b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</a:t>
            </a:r>
            <a:endParaRPr lang="en-CA" dirty="0"/>
          </a:p>
        </p:txBody>
      </p:sp>
      <p:sp>
        <p:nvSpPr>
          <p:cNvPr id="27" name="Text Placeholder 16">
            <a:extLst>
              <a:ext uri="{FF2B5EF4-FFF2-40B4-BE49-F238E27FC236}">
                <a16:creationId xmlns:a16="http://schemas.microsoft.com/office/drawing/2014/main" id="{15DCE858-3858-3BCD-5B1B-A16C405FD1EA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9032050" y="4205150"/>
            <a:ext cx="2594223" cy="1085849"/>
          </a:xfrm>
          <a:prstGeom prst="roundRect">
            <a:avLst>
              <a:gd name="adj" fmla="val 4637"/>
            </a:avLst>
          </a:prstGeom>
          <a:solidFill>
            <a:srgbClr val="000000">
              <a:alpha val="38824"/>
            </a:srgbClr>
          </a:solidFill>
        </p:spPr>
        <p:txBody>
          <a:bodyPr tIns="90000" bIns="90000" anchor="ctr" anchorCtr="0"/>
          <a:lstStyle>
            <a:lvl1pPr marL="177800" indent="0">
              <a:spcBef>
                <a:spcPts val="1200"/>
              </a:spcBef>
              <a:buNone/>
              <a:defRPr sz="1400" b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</a:t>
            </a:r>
            <a:endParaRPr lang="en-CA" dirty="0"/>
          </a:p>
        </p:txBody>
      </p:sp>
      <p:sp>
        <p:nvSpPr>
          <p:cNvPr id="28" name="bg object 16">
            <a:extLst>
              <a:ext uri="{FF2B5EF4-FFF2-40B4-BE49-F238E27FC236}">
                <a16:creationId xmlns:a16="http://schemas.microsoft.com/office/drawing/2014/main" id="{7FC5CDC9-1B61-286D-1B5E-AD3001523D01}"/>
              </a:ext>
            </a:extLst>
          </p:cNvPr>
          <p:cNvSpPr/>
          <p:nvPr userDrawn="1"/>
        </p:nvSpPr>
        <p:spPr>
          <a:xfrm>
            <a:off x="0" y="6162675"/>
            <a:ext cx="12192000" cy="695325"/>
          </a:xfrm>
          <a:prstGeom prst="rect">
            <a:avLst/>
          </a:prstGeom>
          <a:solidFill>
            <a:srgbClr val="1C365D"/>
          </a:solidFill>
        </p:spPr>
        <p:txBody>
          <a:bodyPr wrap="square" lIns="0" tIns="0" rIns="0" bIns="0" rtlCol="0"/>
          <a:lstStyle/>
          <a:p>
            <a:pPr marL="0" marR="0" lvl="0" indent="0" defTabSz="55449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092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29" name="Graphic 28">
            <a:extLst>
              <a:ext uri="{FF2B5EF4-FFF2-40B4-BE49-F238E27FC236}">
                <a16:creationId xmlns:a16="http://schemas.microsoft.com/office/drawing/2014/main" id="{29680F09-6995-6B35-8D54-24034430286C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10729882" y="6400118"/>
            <a:ext cx="819692" cy="26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581034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os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881D0A68-DD05-ABE2-6C67-AD30C7C5536F}"/>
              </a:ext>
            </a:extLst>
          </p:cNvPr>
          <p:cNvSpPr/>
          <p:nvPr userDrawn="1"/>
        </p:nvSpPr>
        <p:spPr>
          <a:xfrm>
            <a:off x="-11087" y="6569"/>
            <a:ext cx="12203087" cy="6851431"/>
          </a:xfrm>
          <a:prstGeom prst="rect">
            <a:avLst/>
          </a:prstGeom>
          <a:solidFill>
            <a:srgbClr val="1C365D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C60AFFBB-9D93-6EE4-C3AB-C2333A529A93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764280" y="2527438"/>
            <a:ext cx="3606800" cy="495300"/>
          </a:xfrm>
          <a:prstGeom prst="rect">
            <a:avLst/>
          </a:prstGeom>
        </p:spPr>
      </p:pic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E97787A2-29BD-3B80-1F31-1A0BD55FA20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57238" y="3146425"/>
            <a:ext cx="10590212" cy="1214438"/>
          </a:xfrm>
        </p:spPr>
        <p:txBody>
          <a:bodyPr anchor="ctr">
            <a:noAutofit/>
          </a:bodyPr>
          <a:lstStyle>
            <a:lvl1pPr marL="0" indent="0">
              <a:buNone/>
              <a:defRPr sz="4400">
                <a:solidFill>
                  <a:schemeClr val="bg1"/>
                </a:solidFill>
                <a:latin typeface="Golos Text" panose="020B0503020202020204" pitchFamily="34" charset="0"/>
                <a:cs typeface="Golos Text" panose="020B0503020202020204" pitchFamily="34" charset="0"/>
              </a:defRPr>
            </a:lvl1pPr>
            <a:lvl2pPr marL="457200" indent="0">
              <a:buNone/>
              <a:defRPr sz="4400">
                <a:solidFill>
                  <a:schemeClr val="bg1"/>
                </a:solidFill>
                <a:latin typeface="Golos Text" panose="020B0503020202020204" pitchFamily="34" charset="0"/>
                <a:cs typeface="Golos Text" panose="020B0503020202020204" pitchFamily="34" charset="0"/>
              </a:defRPr>
            </a:lvl2pPr>
            <a:lvl3pPr marL="914400" indent="0">
              <a:buNone/>
              <a:defRPr sz="4400">
                <a:solidFill>
                  <a:schemeClr val="bg1"/>
                </a:solidFill>
                <a:latin typeface="Golos Text" panose="020B0503020202020204" pitchFamily="34" charset="0"/>
                <a:cs typeface="Golos Text" panose="020B0503020202020204" pitchFamily="34" charset="0"/>
              </a:defRPr>
            </a:lvl3pPr>
            <a:lvl4pPr marL="1371600" indent="0">
              <a:buNone/>
              <a:defRPr sz="4400">
                <a:solidFill>
                  <a:schemeClr val="bg1"/>
                </a:solidFill>
                <a:latin typeface="Golos Text" panose="020B0503020202020204" pitchFamily="34" charset="0"/>
                <a:cs typeface="Golos Text" panose="020B0503020202020204" pitchFamily="34" charset="0"/>
              </a:defRPr>
            </a:lvl4pPr>
            <a:lvl5pPr marL="1828800" indent="0">
              <a:buNone/>
              <a:defRPr sz="4400">
                <a:solidFill>
                  <a:schemeClr val="bg1"/>
                </a:solidFill>
                <a:latin typeface="Golos Text" panose="020B0503020202020204" pitchFamily="34" charset="0"/>
                <a:cs typeface="Golos Text" panose="020B0503020202020204" pitchFamily="34" charset="0"/>
              </a:defRPr>
            </a:lvl5pPr>
          </a:lstStyle>
          <a:p>
            <a:pPr lvl="0"/>
            <a:r>
              <a:rPr lang="en-US" dirty="0"/>
              <a:t>Thank You.</a:t>
            </a:r>
          </a:p>
        </p:txBody>
      </p:sp>
    </p:spTree>
    <p:extLst>
      <p:ext uri="{BB962C8B-B14F-4D97-AF65-F5344CB8AC3E}">
        <p14:creationId xmlns:p14="http://schemas.microsoft.com/office/powerpoint/2010/main" val="180771560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Placeholder 3">
            <a:extLst>
              <a:ext uri="{FF2B5EF4-FFF2-40B4-BE49-F238E27FC236}">
                <a16:creationId xmlns:a16="http://schemas.microsoft.com/office/drawing/2014/main" id="{0BAFD6BF-A609-424B-9004-9ACEFFD8F1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70517"/>
            <a:ext cx="10515600" cy="52322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6361D82-73BE-A14B-8720-F76CBEC4C38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fld id="{390DFC57-A014-2542-8013-D6817892B1A2}" type="datetimeFigureOut">
              <a:rPr lang="en-US" smtClean="0"/>
              <a:pPr/>
              <a:t>6/11/2026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A048659-89D9-C94D-9019-30BFFFB5E8A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2FE2C1D-0982-C043-80F5-E783F080E46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fld id="{E989B28B-1777-A24F-92CB-880AB64EB104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B6220E48-0D05-ED4E-B30B-C56CE026912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302403"/>
            <a:ext cx="10515600" cy="485869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31540619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2" r:id="rId1"/>
    <p:sldLayoutId id="2147483685" r:id="rId2"/>
    <p:sldLayoutId id="2147483687" r:id="rId3"/>
    <p:sldLayoutId id="2147483683" r:id="rId4"/>
    <p:sldLayoutId id="2147483708" r:id="rId5"/>
    <p:sldLayoutId id="2147483705" r:id="rId6"/>
    <p:sldLayoutId id="2147483706" r:id="rId7"/>
    <p:sldLayoutId id="2147483684" r:id="rId8"/>
    <p:sldLayoutId id="2147483707" r:id="rId9"/>
  </p:sldLayoutIdLst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  <p:hf sldNum="0" hdr="0" ft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1400" b="0" kern="1200" cap="all" baseline="0">
          <a:solidFill>
            <a:schemeClr val="tx1"/>
          </a:solidFill>
          <a:latin typeface="+mj-lt"/>
          <a:ea typeface="Lato" panose="020F0502020204030203" pitchFamily="34" charset="0"/>
          <a:cs typeface="Lato" panose="020F0502020204030203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Lato" panose="020F0502020204030203" pitchFamily="34" charset="0"/>
          <a:cs typeface="Lato" panose="020F0502020204030203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Lato" panose="020F0502020204030203" pitchFamily="34" charset="0"/>
          <a:cs typeface="Lato" panose="020F0502020204030203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Lato" panose="020F0502020204030203" pitchFamily="34" charset="0"/>
          <a:cs typeface="Lato" panose="020F0502020204030203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Lato" panose="020F0502020204030203" pitchFamily="34" charset="0"/>
          <a:cs typeface="Lato" panose="020F0502020204030203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Lato" panose="020F0502020204030203" pitchFamily="34" charset="0"/>
          <a:ea typeface="Lato" panose="020F0502020204030203" pitchFamily="34" charset="0"/>
          <a:cs typeface="Lato" panose="020F0502020204030203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1.jpe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Layout" Target="../slideLayouts/slideLayout3.xml"/><Relationship Id="rId1" Type="http://schemas.openxmlformats.org/officeDocument/2006/relationships/video" Target="https://www.youtube.com/embed/FuOQHUbwl-A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4EEE75B4-E604-1A20-6195-7AA65534CADF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1C365D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F1D9B77-26C0-61FB-2E3F-02A1E05AAAA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23655" y="4429125"/>
            <a:ext cx="9144000" cy="1843087"/>
          </a:xfrm>
        </p:spPr>
        <p:txBody>
          <a:bodyPr anchor="t">
            <a:normAutofit/>
          </a:bodyPr>
          <a:lstStyle/>
          <a:p>
            <a:pPr algn="l"/>
            <a:r>
              <a:rPr lang="en-CA" sz="5800" b="0" cap="none" dirty="0">
                <a:solidFill>
                  <a:schemeClr val="bg1"/>
                </a:solidFill>
                <a:ea typeface="Lato SemiBold" panose="020F0502020204030203" pitchFamily="34" charset="0"/>
              </a:rPr>
              <a:t>Falls Prevention, Part 1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165C6B1-439A-A813-5CE2-A830104F2A4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23655" y="3602038"/>
            <a:ext cx="9144000" cy="722311"/>
          </a:xfrm>
        </p:spPr>
        <p:txBody>
          <a:bodyPr>
            <a:normAutofit/>
          </a:bodyPr>
          <a:lstStyle/>
          <a:p>
            <a:pPr algn="l"/>
            <a:r>
              <a:rPr lang="en-US" sz="3200" cap="all" dirty="0">
                <a:solidFill>
                  <a:schemeClr val="bg1"/>
                </a:solidFill>
                <a:ea typeface="Lato" panose="020F0502020204030203" pitchFamily="34" charset="0"/>
                <a:cs typeface="Lato" panose="020F0502020204030203" pitchFamily="34" charset="0"/>
              </a:rPr>
              <a:t>Bone Health</a:t>
            </a:r>
            <a:endParaRPr lang="en-CA" sz="3200" cap="all" dirty="0">
              <a:solidFill>
                <a:schemeClr val="bg1"/>
              </a:solidFill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54782F2F-1C07-BC9F-A7C1-C53AE32D252F}"/>
              </a:ext>
            </a:extLst>
          </p:cNvPr>
          <p:cNvCxnSpPr>
            <a:cxnSpLocks/>
          </p:cNvCxnSpPr>
          <p:nvPr/>
        </p:nvCxnSpPr>
        <p:spPr>
          <a:xfrm>
            <a:off x="821978" y="4333874"/>
            <a:ext cx="3810000" cy="0"/>
          </a:xfrm>
          <a:prstGeom prst="line">
            <a:avLst/>
          </a:prstGeom>
          <a:ln w="38100">
            <a:solidFill>
              <a:srgbClr val="10B0E6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9" name="Picture 8">
            <a:extLst>
              <a:ext uri="{FF2B5EF4-FFF2-40B4-BE49-F238E27FC236}">
                <a16:creationId xmlns:a16="http://schemas.microsoft.com/office/drawing/2014/main" id="{C18D9F98-AE90-10D4-E690-9918893E822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3656" y="658762"/>
            <a:ext cx="5191430" cy="865238"/>
          </a:xfrm>
          <a:prstGeom prst="rect">
            <a:avLst/>
          </a:prstGeom>
        </p:spPr>
      </p:pic>
      <p:sp>
        <p:nvSpPr>
          <p:cNvPr id="8" name="Subtitle 2">
            <a:extLst>
              <a:ext uri="{FF2B5EF4-FFF2-40B4-BE49-F238E27FC236}">
                <a16:creationId xmlns:a16="http://schemas.microsoft.com/office/drawing/2014/main" id="{81EC8E60-997C-4001-50CA-31C0B2FE182B}"/>
              </a:ext>
            </a:extLst>
          </p:cNvPr>
          <p:cNvSpPr txBox="1">
            <a:spLocks/>
          </p:cNvSpPr>
          <p:nvPr/>
        </p:nvSpPr>
        <p:spPr>
          <a:xfrm>
            <a:off x="2940830" y="1400451"/>
            <a:ext cx="3910047" cy="4360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200" kern="120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950" dirty="0">
                <a:latin typeface="+mn-lt"/>
              </a:rPr>
              <a:t>Data-Driven. People-Led. Outcome-Focused.</a:t>
            </a:r>
            <a:endParaRPr lang="en-CA" sz="95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6648960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B98198B0-D158-F717-A720-95B7CBFFC8AD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1C365D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277019A4-7061-C831-49FF-BF13F650D2C2}"/>
              </a:ext>
            </a:extLst>
          </p:cNvPr>
          <p:cNvSpPr txBox="1">
            <a:spLocks/>
          </p:cNvSpPr>
          <p:nvPr/>
        </p:nvSpPr>
        <p:spPr>
          <a:xfrm>
            <a:off x="762983" y="5097719"/>
            <a:ext cx="9144000" cy="1843087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1800" b="0" kern="1200" cap="all" baseline="0">
                <a:solidFill>
                  <a:schemeClr val="tx1"/>
                </a:solidFill>
                <a:latin typeface="+mj-lt"/>
                <a:ea typeface="Golos Text" panose="020B0503020202020204" pitchFamily="34" charset="0"/>
                <a:cs typeface="Golos Text" panose="020B0503020202020204" pitchFamily="34" charset="0"/>
              </a:defRPr>
            </a:lvl1pPr>
          </a:lstStyle>
          <a:p>
            <a:r>
              <a:rPr lang="en-US" sz="4000" cap="none" dirty="0">
                <a:solidFill>
                  <a:schemeClr val="bg1"/>
                </a:solidFill>
                <a:ea typeface="Lato SemiBold" panose="020F0502020204030203" pitchFamily="34" charset="0"/>
              </a:rPr>
              <a:t>P</a:t>
            </a:r>
            <a:r>
              <a:rPr lang="en-CA" sz="4000" cap="none" dirty="0" err="1">
                <a:solidFill>
                  <a:schemeClr val="bg1"/>
                </a:solidFill>
                <a:ea typeface="Lato SemiBold" panose="020F0502020204030203" pitchFamily="34" charset="0"/>
              </a:rPr>
              <a:t>ostural</a:t>
            </a:r>
            <a:r>
              <a:rPr lang="en-CA" sz="4000" cap="none" dirty="0">
                <a:solidFill>
                  <a:schemeClr val="bg1"/>
                </a:solidFill>
                <a:ea typeface="Lato SemiBold" panose="020F0502020204030203" pitchFamily="34" charset="0"/>
              </a:rPr>
              <a:t> Hypotension</a:t>
            </a:r>
          </a:p>
        </p:txBody>
      </p:sp>
      <p:sp>
        <p:nvSpPr>
          <p:cNvPr id="10" name="Subtitle 2">
            <a:extLst>
              <a:ext uri="{FF2B5EF4-FFF2-40B4-BE49-F238E27FC236}">
                <a16:creationId xmlns:a16="http://schemas.microsoft.com/office/drawing/2014/main" id="{E2ADCF41-9ADB-3D99-924C-B3A4AA72BB3C}"/>
              </a:ext>
            </a:extLst>
          </p:cNvPr>
          <p:cNvSpPr txBox="1">
            <a:spLocks/>
          </p:cNvSpPr>
          <p:nvPr/>
        </p:nvSpPr>
        <p:spPr>
          <a:xfrm>
            <a:off x="762983" y="4270632"/>
            <a:ext cx="9144000" cy="7223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Lato" panose="020F0502020204030203" pitchFamily="34" charset="0"/>
                <a:cs typeface="Lato" panose="020F0502020204030203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Lato" panose="020F0502020204030203" pitchFamily="34" charset="0"/>
                <a:cs typeface="Lato" panose="020F0502020204030203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Lato" panose="020F0502020204030203" pitchFamily="34" charset="0"/>
                <a:cs typeface="Lato" panose="020F0502020204030203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Lato" panose="020F0502020204030203" pitchFamily="34" charset="0"/>
                <a:cs typeface="Lato" panose="020F0502020204030203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3200" cap="all" dirty="0">
                <a:solidFill>
                  <a:schemeClr val="bg1"/>
                </a:solidFill>
              </a:rPr>
              <a:t>Section 2</a:t>
            </a:r>
            <a:endParaRPr lang="en-CA" sz="3200" cap="all" dirty="0">
              <a:solidFill>
                <a:schemeClr val="bg1"/>
              </a:solidFill>
            </a:endParaRP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1467EF20-7212-0C0F-91C2-BFFE321B3DCA}"/>
              </a:ext>
            </a:extLst>
          </p:cNvPr>
          <p:cNvCxnSpPr>
            <a:cxnSpLocks/>
          </p:cNvCxnSpPr>
          <p:nvPr/>
        </p:nvCxnSpPr>
        <p:spPr>
          <a:xfrm>
            <a:off x="861306" y="5002468"/>
            <a:ext cx="3810000" cy="0"/>
          </a:xfrm>
          <a:prstGeom prst="line">
            <a:avLst/>
          </a:prstGeom>
          <a:ln w="38100">
            <a:solidFill>
              <a:srgbClr val="10B0E6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8579693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6AE4D74-7E3A-51E4-AAAF-DFFA3620033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F9F5E0-7D13-1200-15D4-DB265ECE05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is Postural Hypotension?</a:t>
            </a:r>
            <a:endParaRPr lang="en-CA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20B35C-D3CA-B7BD-4F4E-D44B44C5B4A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93700" lvl="0" indent="-457200">
              <a:spcBef>
                <a:spcPts val="0"/>
              </a:spcBef>
              <a:buSzPts val="2800"/>
            </a:pPr>
            <a:r>
              <a:rPr lang="en-US" sz="2400" dirty="0"/>
              <a:t>Postural Hypotension occurs when there is a drop in your blood pressure when you stand up from sitting or lying down</a:t>
            </a:r>
          </a:p>
          <a:p>
            <a:pPr marL="736600" lvl="1">
              <a:spcBef>
                <a:spcPts val="1000"/>
              </a:spcBef>
              <a:buSzPts val="2800"/>
            </a:pPr>
            <a:r>
              <a:rPr lang="en-US" sz="2000" dirty="0"/>
              <a:t>it can happen when you get up from a chair or when you are standing</a:t>
            </a:r>
          </a:p>
          <a:p>
            <a:pPr marL="393700" lvl="0" indent="-457200">
              <a:buSzPts val="2800"/>
            </a:pPr>
            <a:r>
              <a:rPr lang="en-US" sz="2400" dirty="0"/>
              <a:t>Symptoms</a:t>
            </a:r>
          </a:p>
          <a:p>
            <a:pPr marL="800100" lvl="1">
              <a:spcBef>
                <a:spcPts val="1000"/>
              </a:spcBef>
              <a:buSzPts val="1800"/>
            </a:pPr>
            <a:r>
              <a:rPr lang="en-US" sz="2000" dirty="0"/>
              <a:t>feeling dizzy</a:t>
            </a:r>
          </a:p>
          <a:p>
            <a:pPr marL="800100" lvl="1">
              <a:spcBef>
                <a:spcPts val="1000"/>
              </a:spcBef>
              <a:buSzPts val="1800"/>
            </a:pPr>
            <a:r>
              <a:rPr lang="en-US" sz="2000" dirty="0"/>
              <a:t>feeling light-headed</a:t>
            </a:r>
          </a:p>
          <a:p>
            <a:pPr marL="800100" lvl="1">
              <a:spcBef>
                <a:spcPts val="1000"/>
              </a:spcBef>
              <a:buSzPts val="1800"/>
            </a:pPr>
            <a:r>
              <a:rPr lang="en-US" sz="2000" dirty="0"/>
              <a:t>blurred vision</a:t>
            </a:r>
          </a:p>
          <a:p>
            <a:pPr marL="800100" lvl="1">
              <a:spcBef>
                <a:spcPts val="1000"/>
              </a:spcBef>
              <a:buSzPts val="1800"/>
            </a:pPr>
            <a:r>
              <a:rPr lang="en-US" sz="2000" dirty="0"/>
              <a:t>passing out</a:t>
            </a:r>
          </a:p>
          <a:p>
            <a:pPr marL="393700" lvl="0" indent="-457200">
              <a:buSzPts val="2800"/>
            </a:pPr>
            <a:r>
              <a:rPr lang="en-US" sz="2400" dirty="0"/>
              <a:t>This sudden change in blood pressure can lead to a fall</a:t>
            </a:r>
          </a:p>
          <a:p>
            <a:pPr lvl="0" indent="0">
              <a:buNone/>
            </a:pPr>
            <a:endParaRPr lang="en-US" sz="2400" dirty="0"/>
          </a:p>
          <a:p>
            <a:pPr lvl="0" indent="0">
              <a:buNone/>
            </a:pPr>
            <a:endParaRPr lang="en-US" sz="2400" dirty="0"/>
          </a:p>
          <a:p>
            <a:pPr marL="0" lvl="0" indent="0">
              <a:buNone/>
            </a:pPr>
            <a:endParaRPr lang="en-US" sz="2400" dirty="0"/>
          </a:p>
          <a:p>
            <a:pPr lvl="0" indent="0">
              <a:spcAft>
                <a:spcPts val="1000"/>
              </a:spcAft>
              <a:buNone/>
            </a:pPr>
            <a:endParaRPr lang="en-US" sz="2400" dirty="0"/>
          </a:p>
          <a:p>
            <a:endParaRPr lang="en-CA" sz="2400" dirty="0"/>
          </a:p>
          <a:p>
            <a:endParaRPr lang="en-CA" dirty="0"/>
          </a:p>
        </p:txBody>
      </p:sp>
      <p:sp>
        <p:nvSpPr>
          <p:cNvPr id="4" name="Google Shape;156;p20">
            <a:extLst>
              <a:ext uri="{FF2B5EF4-FFF2-40B4-BE49-F238E27FC236}">
                <a16:creationId xmlns:a16="http://schemas.microsoft.com/office/drawing/2014/main" id="{09B310B5-20E2-F74C-E3ED-B38706C6B574}"/>
              </a:ext>
            </a:extLst>
          </p:cNvPr>
          <p:cNvSpPr txBox="1">
            <a:spLocks/>
          </p:cNvSpPr>
          <p:nvPr/>
        </p:nvSpPr>
        <p:spPr>
          <a:xfrm>
            <a:off x="858548" y="5289756"/>
            <a:ext cx="10271568" cy="6518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dirty="0">
                <a:ea typeface="Source Sans Pro"/>
                <a:cs typeface="Source Sans Pro"/>
                <a:sym typeface="Source Sans Pro"/>
              </a:rPr>
              <a:t>I will be able to briefly describe postural hypotension including its potential symptoms.</a:t>
            </a:r>
          </a:p>
        </p:txBody>
      </p:sp>
    </p:spTree>
    <p:extLst>
      <p:ext uri="{BB962C8B-B14F-4D97-AF65-F5344CB8AC3E}">
        <p14:creationId xmlns:p14="http://schemas.microsoft.com/office/powerpoint/2010/main" val="245259181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6A0F1CE-15DB-C83F-9A03-F794211A760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1C8756-C3E2-E622-EDE8-D710614942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Managing Low Blood Pressure</a:t>
            </a:r>
            <a:endParaRPr lang="en-CA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4BA8A99-9CA7-93A1-DEAB-A932615862B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lvl="0" indent="0">
              <a:spcBef>
                <a:spcPts val="0"/>
              </a:spcBef>
              <a:buNone/>
            </a:pPr>
            <a:r>
              <a:rPr lang="en-US" sz="2400" dirty="0"/>
              <a:t>With the person beside you, discuss the following question:</a:t>
            </a:r>
          </a:p>
          <a:p>
            <a:pPr marL="558800" lvl="0" indent="-457200">
              <a:buSzPts val="2000"/>
            </a:pPr>
            <a:r>
              <a:rPr lang="en-US" sz="2400" dirty="0"/>
              <a:t>What can you do to manage low blood pressure?</a:t>
            </a:r>
          </a:p>
          <a:p>
            <a:pPr marL="0" lvl="0" indent="0">
              <a:spcAft>
                <a:spcPts val="1000"/>
              </a:spcAft>
              <a:buNone/>
            </a:pPr>
            <a:endParaRPr lang="en-US" sz="2400" dirty="0"/>
          </a:p>
          <a:p>
            <a:endParaRPr lang="en-CA" sz="2400" dirty="0"/>
          </a:p>
          <a:p>
            <a:endParaRPr lang="en-CA" sz="2400" dirty="0"/>
          </a:p>
        </p:txBody>
      </p:sp>
      <p:sp>
        <p:nvSpPr>
          <p:cNvPr id="4" name="Google Shape;156;p20">
            <a:extLst>
              <a:ext uri="{FF2B5EF4-FFF2-40B4-BE49-F238E27FC236}">
                <a16:creationId xmlns:a16="http://schemas.microsoft.com/office/drawing/2014/main" id="{2D2A039A-E25A-AA8E-881B-C31BDA6BCD9B}"/>
              </a:ext>
            </a:extLst>
          </p:cNvPr>
          <p:cNvSpPr txBox="1">
            <a:spLocks/>
          </p:cNvSpPr>
          <p:nvPr/>
        </p:nvSpPr>
        <p:spPr>
          <a:xfrm>
            <a:off x="858548" y="5289756"/>
            <a:ext cx="10271568" cy="6518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dirty="0">
                <a:ea typeface="Source Sans Pro"/>
                <a:cs typeface="Source Sans Pro"/>
                <a:sym typeface="Source Sans Pro"/>
              </a:rPr>
              <a:t>I will be able to identify a minimum of three methods for managing low blood pressure.</a:t>
            </a:r>
          </a:p>
        </p:txBody>
      </p:sp>
    </p:spTree>
    <p:extLst>
      <p:ext uri="{BB962C8B-B14F-4D97-AF65-F5344CB8AC3E}">
        <p14:creationId xmlns:p14="http://schemas.microsoft.com/office/powerpoint/2010/main" val="14479654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441A68A-59D4-F236-C202-D3A9FF1103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245B57-68E2-D841-1835-A583143E63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Managing Low Blood Pressure</a:t>
            </a:r>
            <a:endParaRPr lang="en-CA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A2D24F7-3B6D-98BF-AE95-D6CF4CE7CFF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lvl="0" indent="0">
              <a:spcBef>
                <a:spcPts val="0"/>
              </a:spcBef>
              <a:buNone/>
            </a:pPr>
            <a:r>
              <a:rPr lang="en-US" sz="2400" dirty="0"/>
              <a:t>Things you can do to help manage low blood pressure:</a:t>
            </a:r>
          </a:p>
          <a:p>
            <a:pPr marL="508000" lvl="0" indent="-457200">
              <a:buSzPts val="2800"/>
            </a:pPr>
            <a:r>
              <a:rPr lang="en-US" sz="2400" dirty="0"/>
              <a:t>After lying in a bed or sitting in a chair, change your position slowly</a:t>
            </a:r>
          </a:p>
          <a:p>
            <a:pPr marL="508000" lvl="0" indent="-457200">
              <a:buSzPts val="2800"/>
            </a:pPr>
            <a:r>
              <a:rPr lang="en-US" sz="2400" dirty="0"/>
              <a:t>Avoid alcohol and heat (hot showers, baths and weather)</a:t>
            </a:r>
          </a:p>
          <a:p>
            <a:pPr marL="508000" lvl="0" indent="-457200">
              <a:buSzPts val="2800"/>
            </a:pPr>
            <a:r>
              <a:rPr lang="en-US" sz="2400" dirty="0"/>
              <a:t>If you feel dizzy, sit down or lie down immediately</a:t>
            </a:r>
          </a:p>
          <a:p>
            <a:pPr lvl="1">
              <a:spcBef>
                <a:spcPts val="1000"/>
              </a:spcBef>
              <a:buSzPts val="1800"/>
            </a:pPr>
            <a:r>
              <a:rPr lang="en-US" sz="2000" dirty="0"/>
              <a:t>When the feeling goes away, get up slowly</a:t>
            </a:r>
          </a:p>
          <a:p>
            <a:pPr lvl="0" indent="-457200">
              <a:spcAft>
                <a:spcPts val="1000"/>
              </a:spcAft>
            </a:pPr>
            <a:endParaRPr lang="en-US" sz="2400" dirty="0"/>
          </a:p>
          <a:p>
            <a:endParaRPr lang="en-CA" sz="2400" dirty="0"/>
          </a:p>
        </p:txBody>
      </p:sp>
      <p:sp>
        <p:nvSpPr>
          <p:cNvPr id="6" name="Google Shape;156;p20">
            <a:extLst>
              <a:ext uri="{FF2B5EF4-FFF2-40B4-BE49-F238E27FC236}">
                <a16:creationId xmlns:a16="http://schemas.microsoft.com/office/drawing/2014/main" id="{818D4A82-B8F5-9AB2-8673-275A4351225C}"/>
              </a:ext>
            </a:extLst>
          </p:cNvPr>
          <p:cNvSpPr txBox="1">
            <a:spLocks/>
          </p:cNvSpPr>
          <p:nvPr/>
        </p:nvSpPr>
        <p:spPr>
          <a:xfrm>
            <a:off x="858548" y="5289756"/>
            <a:ext cx="10271568" cy="6518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dirty="0">
                <a:ea typeface="Source Sans Pro"/>
                <a:cs typeface="Source Sans Pro"/>
                <a:sym typeface="Source Sans Pro"/>
              </a:rPr>
              <a:t>I will be able to identify a minimum of three methods for managing low blood pressure.</a:t>
            </a:r>
          </a:p>
        </p:txBody>
      </p:sp>
    </p:spTree>
    <p:extLst>
      <p:ext uri="{BB962C8B-B14F-4D97-AF65-F5344CB8AC3E}">
        <p14:creationId xmlns:p14="http://schemas.microsoft.com/office/powerpoint/2010/main" val="395255389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CA29AC5-F4BB-91B7-815D-207B659FDF8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1AE4A9-2C17-F21F-93D3-8728647A14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Managing Low Blood Pressure</a:t>
            </a:r>
            <a:endParaRPr lang="en-CA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92F410A-A51D-539A-6EF2-DC1DEC3DEF1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lvl="0" indent="0">
              <a:spcBef>
                <a:spcPts val="0"/>
              </a:spcBef>
              <a:buNone/>
            </a:pPr>
            <a:r>
              <a:rPr lang="en-US" sz="2400" dirty="0"/>
              <a:t>Things you can do to help manage low blood pressure:</a:t>
            </a:r>
          </a:p>
          <a:p>
            <a:pPr marL="508000" lvl="0" indent="-457200">
              <a:buSzPts val="2800"/>
            </a:pPr>
            <a:r>
              <a:rPr lang="en-US" sz="2400" dirty="0"/>
              <a:t>Eat 5-6 small meals each day, rather than 2-3 larger meals</a:t>
            </a:r>
          </a:p>
          <a:p>
            <a:pPr marL="508000" lvl="0" indent="-457200">
              <a:buSzPts val="2800"/>
            </a:pPr>
            <a:r>
              <a:rPr lang="en-US" sz="2400" dirty="0"/>
              <a:t>Discuss with your physician if you are drinking enough fluids</a:t>
            </a:r>
          </a:p>
          <a:p>
            <a:pPr lvl="1">
              <a:spcBef>
                <a:spcPts val="1000"/>
              </a:spcBef>
              <a:buSzPts val="1800"/>
            </a:pPr>
            <a:r>
              <a:rPr lang="en-US" sz="2000" dirty="0"/>
              <a:t>Too little water can lower your blood pressure.</a:t>
            </a:r>
          </a:p>
          <a:p>
            <a:pPr marL="0" lvl="0" indent="0">
              <a:spcAft>
                <a:spcPts val="1000"/>
              </a:spcAft>
              <a:buNone/>
            </a:pPr>
            <a:endParaRPr lang="en-US" sz="2400" dirty="0"/>
          </a:p>
          <a:p>
            <a:endParaRPr lang="en-CA" sz="2400" dirty="0"/>
          </a:p>
          <a:p>
            <a:endParaRPr lang="en-CA" sz="2400" dirty="0"/>
          </a:p>
        </p:txBody>
      </p:sp>
      <p:sp>
        <p:nvSpPr>
          <p:cNvPr id="4" name="Google Shape;156;p20">
            <a:extLst>
              <a:ext uri="{FF2B5EF4-FFF2-40B4-BE49-F238E27FC236}">
                <a16:creationId xmlns:a16="http://schemas.microsoft.com/office/drawing/2014/main" id="{10FA0696-64FE-BD82-B5D6-EB69B0943BC6}"/>
              </a:ext>
            </a:extLst>
          </p:cNvPr>
          <p:cNvSpPr txBox="1">
            <a:spLocks/>
          </p:cNvSpPr>
          <p:nvPr/>
        </p:nvSpPr>
        <p:spPr>
          <a:xfrm>
            <a:off x="858548" y="5289756"/>
            <a:ext cx="10271568" cy="6518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dirty="0">
                <a:ea typeface="Source Sans Pro"/>
                <a:cs typeface="Source Sans Pro"/>
                <a:sym typeface="Source Sans Pro"/>
              </a:rPr>
              <a:t>I will be able to identify a minimum of three methods for managing low blood pressure.</a:t>
            </a:r>
          </a:p>
        </p:txBody>
      </p:sp>
    </p:spTree>
    <p:extLst>
      <p:ext uri="{BB962C8B-B14F-4D97-AF65-F5344CB8AC3E}">
        <p14:creationId xmlns:p14="http://schemas.microsoft.com/office/powerpoint/2010/main" val="76916888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3C6611A-D606-960B-2841-1C379FF7F52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0FC55E-E9F0-2031-55D2-C35A044B0D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Managing Low Blood Pressure</a:t>
            </a:r>
            <a:endParaRPr lang="en-CA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E74C09B-717F-432B-5CEA-42C27462AA9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lvl="0" indent="0">
              <a:spcBef>
                <a:spcPts val="0"/>
              </a:spcBef>
              <a:buNone/>
            </a:pPr>
            <a:r>
              <a:rPr lang="en-US" sz="2400" dirty="0"/>
              <a:t>Things you can do to help manage low blood pressure:</a:t>
            </a:r>
          </a:p>
          <a:p>
            <a:pPr marL="508000" lvl="0" indent="-457200">
              <a:buSzPts val="2800"/>
            </a:pPr>
            <a:r>
              <a:rPr lang="en-US" sz="2400" dirty="0"/>
              <a:t>Before you sit or stand up</a:t>
            </a:r>
          </a:p>
          <a:p>
            <a:pPr lvl="1">
              <a:spcBef>
                <a:spcPts val="1000"/>
              </a:spcBef>
              <a:buSzPts val="1800"/>
            </a:pPr>
            <a:r>
              <a:rPr lang="en-US" sz="2000" dirty="0"/>
              <a:t>squeeze and relax the muscles in your legs</a:t>
            </a:r>
          </a:p>
          <a:p>
            <a:pPr lvl="1">
              <a:spcBef>
                <a:spcPts val="1000"/>
              </a:spcBef>
              <a:buSzPts val="1800"/>
            </a:pPr>
            <a:r>
              <a:rPr lang="en-US" sz="2000" dirty="0"/>
              <a:t>squeeze and relax your entire body</a:t>
            </a:r>
          </a:p>
          <a:p>
            <a:pPr lvl="1">
              <a:spcBef>
                <a:spcPts val="1000"/>
              </a:spcBef>
              <a:buSzPts val="1800"/>
            </a:pPr>
            <a:r>
              <a:rPr lang="en-US" sz="2000" dirty="0"/>
              <a:t>bend forward with your arms crossed over your belly</a:t>
            </a:r>
          </a:p>
          <a:p>
            <a:pPr lvl="1">
              <a:spcBef>
                <a:spcPts val="1000"/>
              </a:spcBef>
              <a:buSzPts val="1800"/>
            </a:pPr>
            <a:r>
              <a:rPr lang="en-US" sz="2000" dirty="0"/>
              <a:t>squeeze and relax your fists as you squeeze and relax the muscles in your arms</a:t>
            </a:r>
          </a:p>
          <a:p>
            <a:pPr lvl="1">
              <a:spcBef>
                <a:spcPts val="1000"/>
              </a:spcBef>
              <a:buSzPts val="1800"/>
            </a:pPr>
            <a:r>
              <a:rPr lang="en-US" sz="2000" dirty="0"/>
              <a:t>squat</a:t>
            </a:r>
          </a:p>
          <a:p>
            <a:pPr marL="0" lvl="0" indent="0">
              <a:spcAft>
                <a:spcPts val="1000"/>
              </a:spcAft>
              <a:buNone/>
            </a:pPr>
            <a:endParaRPr lang="en-US" sz="2400" dirty="0"/>
          </a:p>
          <a:p>
            <a:endParaRPr lang="en-CA" sz="2400" dirty="0"/>
          </a:p>
        </p:txBody>
      </p:sp>
      <p:sp>
        <p:nvSpPr>
          <p:cNvPr id="4" name="Google Shape;156;p20">
            <a:extLst>
              <a:ext uri="{FF2B5EF4-FFF2-40B4-BE49-F238E27FC236}">
                <a16:creationId xmlns:a16="http://schemas.microsoft.com/office/drawing/2014/main" id="{8E894252-F146-D781-7C30-19EF28C41D43}"/>
              </a:ext>
            </a:extLst>
          </p:cNvPr>
          <p:cNvSpPr txBox="1">
            <a:spLocks/>
          </p:cNvSpPr>
          <p:nvPr/>
        </p:nvSpPr>
        <p:spPr>
          <a:xfrm>
            <a:off x="858548" y="5289756"/>
            <a:ext cx="10271568" cy="6518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dirty="0">
                <a:ea typeface="Source Sans Pro"/>
                <a:cs typeface="Source Sans Pro"/>
                <a:sym typeface="Source Sans Pro"/>
              </a:rPr>
              <a:t>I will be able to identify a minimum of three methods for managing low blood pressure.</a:t>
            </a:r>
          </a:p>
        </p:txBody>
      </p:sp>
    </p:spTree>
    <p:extLst>
      <p:ext uri="{BB962C8B-B14F-4D97-AF65-F5344CB8AC3E}">
        <p14:creationId xmlns:p14="http://schemas.microsoft.com/office/powerpoint/2010/main" val="78040180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5BB3B4B-3713-8E19-81A7-B2DBEABF499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92E7BC-0F91-A74D-0477-1CEA92EF17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Managing Low Blood Pressure</a:t>
            </a:r>
            <a:endParaRPr lang="en-CA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E962332-FACD-5FA0-370E-C8996A92223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lvl="0" indent="0">
              <a:spcBef>
                <a:spcPts val="0"/>
              </a:spcBef>
              <a:buNone/>
            </a:pPr>
            <a:r>
              <a:rPr lang="en-US" sz="2400" dirty="0"/>
              <a:t>Things you can do to help manage low blood pressure:</a:t>
            </a:r>
          </a:p>
          <a:p>
            <a:pPr marL="508000" lvl="0" indent="-457200">
              <a:buSzPts val="2800"/>
            </a:pPr>
            <a:r>
              <a:rPr lang="en-US" sz="2400" dirty="0"/>
              <a:t>Wear support stocking and/or abdominal binder</a:t>
            </a:r>
          </a:p>
          <a:p>
            <a:pPr lvl="1">
              <a:spcBef>
                <a:spcPts val="0"/>
              </a:spcBef>
              <a:buSzPts val="1800"/>
            </a:pPr>
            <a:r>
              <a:rPr lang="en-US" sz="2000" dirty="0"/>
              <a:t>talk to your doctor about these options</a:t>
            </a:r>
          </a:p>
          <a:p>
            <a:endParaRPr lang="en-CA" sz="2400" dirty="0"/>
          </a:p>
        </p:txBody>
      </p:sp>
      <p:sp>
        <p:nvSpPr>
          <p:cNvPr id="4" name="Google Shape;156;p20">
            <a:extLst>
              <a:ext uri="{FF2B5EF4-FFF2-40B4-BE49-F238E27FC236}">
                <a16:creationId xmlns:a16="http://schemas.microsoft.com/office/drawing/2014/main" id="{A0AE5117-F43A-86F5-079A-1F2401961A80}"/>
              </a:ext>
            </a:extLst>
          </p:cNvPr>
          <p:cNvSpPr txBox="1">
            <a:spLocks/>
          </p:cNvSpPr>
          <p:nvPr/>
        </p:nvSpPr>
        <p:spPr>
          <a:xfrm>
            <a:off x="858548" y="5289756"/>
            <a:ext cx="10271568" cy="6518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dirty="0">
                <a:ea typeface="Source Sans Pro"/>
                <a:cs typeface="Source Sans Pro"/>
                <a:sym typeface="Source Sans Pro"/>
              </a:rPr>
              <a:t>I will be able to identify a minimum of three methods for managing low blood pressure.</a:t>
            </a:r>
          </a:p>
        </p:txBody>
      </p:sp>
    </p:spTree>
    <p:extLst>
      <p:ext uri="{BB962C8B-B14F-4D97-AF65-F5344CB8AC3E}">
        <p14:creationId xmlns:p14="http://schemas.microsoft.com/office/powerpoint/2010/main" val="270117530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72EA908-21FC-7C5B-083C-3FACB31B0FE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235B5ADA-889C-3C97-C838-82B9249A642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1C365D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4BDAFEA0-8FE7-8912-824C-21ECC7C98BE6}"/>
              </a:ext>
            </a:extLst>
          </p:cNvPr>
          <p:cNvSpPr txBox="1">
            <a:spLocks/>
          </p:cNvSpPr>
          <p:nvPr/>
        </p:nvSpPr>
        <p:spPr>
          <a:xfrm>
            <a:off x="762983" y="5097719"/>
            <a:ext cx="10003340" cy="1843087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1800" b="0" kern="1200" cap="all" baseline="0">
                <a:solidFill>
                  <a:schemeClr val="tx1"/>
                </a:solidFill>
                <a:latin typeface="+mj-lt"/>
                <a:ea typeface="Golos Text" panose="020B0503020202020204" pitchFamily="34" charset="0"/>
                <a:cs typeface="Golos Text" panose="020B0503020202020204" pitchFamily="34" charset="0"/>
              </a:defRPr>
            </a:lvl1pPr>
          </a:lstStyle>
          <a:p>
            <a:r>
              <a:rPr lang="en-CA" sz="4000" cap="none" dirty="0">
                <a:solidFill>
                  <a:schemeClr val="bg1"/>
                </a:solidFill>
                <a:ea typeface="Lato SemiBold" panose="020F0502020204030203" pitchFamily="34" charset="0"/>
              </a:rPr>
              <a:t>Additional Strategies to Avoid Falls</a:t>
            </a:r>
          </a:p>
        </p:txBody>
      </p:sp>
      <p:sp>
        <p:nvSpPr>
          <p:cNvPr id="10" name="Subtitle 2">
            <a:extLst>
              <a:ext uri="{FF2B5EF4-FFF2-40B4-BE49-F238E27FC236}">
                <a16:creationId xmlns:a16="http://schemas.microsoft.com/office/drawing/2014/main" id="{C0C57BF0-106D-93FF-AEA6-88CA0C7B8E27}"/>
              </a:ext>
            </a:extLst>
          </p:cNvPr>
          <p:cNvSpPr txBox="1">
            <a:spLocks/>
          </p:cNvSpPr>
          <p:nvPr/>
        </p:nvSpPr>
        <p:spPr>
          <a:xfrm>
            <a:off x="762983" y="4270632"/>
            <a:ext cx="9144000" cy="7223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Lato" panose="020F0502020204030203" pitchFamily="34" charset="0"/>
                <a:cs typeface="Lato" panose="020F0502020204030203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Lato" panose="020F0502020204030203" pitchFamily="34" charset="0"/>
                <a:cs typeface="Lato" panose="020F0502020204030203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Lato" panose="020F0502020204030203" pitchFamily="34" charset="0"/>
                <a:cs typeface="Lato" panose="020F0502020204030203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Lato" panose="020F0502020204030203" pitchFamily="34" charset="0"/>
                <a:cs typeface="Lato" panose="020F0502020204030203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3200" cap="all" dirty="0">
                <a:solidFill>
                  <a:schemeClr val="bg1"/>
                </a:solidFill>
              </a:rPr>
              <a:t>Section 3</a:t>
            </a:r>
            <a:endParaRPr lang="en-CA" sz="3200" cap="all" dirty="0">
              <a:solidFill>
                <a:schemeClr val="bg1"/>
              </a:solidFill>
            </a:endParaRP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10AF3342-AA0D-E6B0-82F0-4D90F3A0F862}"/>
              </a:ext>
            </a:extLst>
          </p:cNvPr>
          <p:cNvCxnSpPr>
            <a:cxnSpLocks/>
          </p:cNvCxnSpPr>
          <p:nvPr/>
        </p:nvCxnSpPr>
        <p:spPr>
          <a:xfrm>
            <a:off x="861306" y="5002468"/>
            <a:ext cx="3810000" cy="0"/>
          </a:xfrm>
          <a:prstGeom prst="line">
            <a:avLst/>
          </a:prstGeom>
          <a:ln w="38100">
            <a:solidFill>
              <a:srgbClr val="10B0E6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3164455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7AE9C8A-2DF4-48F0-ECF4-D10A8766DE0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37938305-D44E-CD2D-B976-B033BF0AF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Exercise</a:t>
            </a:r>
            <a:endParaRPr lang="en-CA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13FBB120-8CC7-F818-4029-60268FCA706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08000" lvl="0" indent="-457200">
              <a:spcBef>
                <a:spcPts val="0"/>
              </a:spcBef>
              <a:buSzPts val="2800"/>
            </a:pPr>
            <a:r>
              <a:rPr lang="en-US" sz="2400" dirty="0"/>
              <a:t>Physiotherapists can assist with a falls prevention program and advise on programs run in the community</a:t>
            </a:r>
          </a:p>
          <a:p>
            <a:pPr lvl="1">
              <a:spcBef>
                <a:spcPts val="1000"/>
              </a:spcBef>
              <a:buSzPts val="1800"/>
            </a:pPr>
            <a:r>
              <a:rPr lang="en-US" sz="2000" dirty="0"/>
              <a:t>supervised resistance training to strengthen muscles</a:t>
            </a:r>
          </a:p>
          <a:p>
            <a:pPr lvl="1">
              <a:spcBef>
                <a:spcPts val="1000"/>
              </a:spcBef>
              <a:buSzPts val="1800"/>
            </a:pPr>
            <a:r>
              <a:rPr lang="en-US" sz="2000" dirty="0"/>
              <a:t>balance exercises, for example, heel-to-toe walking, Tai Chi</a:t>
            </a:r>
          </a:p>
          <a:p>
            <a:pPr marL="457200" lvl="0" indent="0">
              <a:buNone/>
            </a:pPr>
            <a:endParaRPr lang="en-US" sz="2400" dirty="0"/>
          </a:p>
          <a:p>
            <a:endParaRPr lang="en-CA" sz="2400" dirty="0"/>
          </a:p>
        </p:txBody>
      </p:sp>
      <p:sp>
        <p:nvSpPr>
          <p:cNvPr id="2" name="Google Shape;156;p20">
            <a:extLst>
              <a:ext uri="{FF2B5EF4-FFF2-40B4-BE49-F238E27FC236}">
                <a16:creationId xmlns:a16="http://schemas.microsoft.com/office/drawing/2014/main" id="{58D54E5F-1051-54CC-2F8C-277399DB581E}"/>
              </a:ext>
            </a:extLst>
          </p:cNvPr>
          <p:cNvSpPr txBox="1">
            <a:spLocks/>
          </p:cNvSpPr>
          <p:nvPr/>
        </p:nvSpPr>
        <p:spPr>
          <a:xfrm>
            <a:off x="858548" y="5289756"/>
            <a:ext cx="10271568" cy="6518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dirty="0">
                <a:ea typeface="Source Sans Pro"/>
                <a:cs typeface="Source Sans Pro"/>
                <a:sym typeface="Source Sans Pro"/>
              </a:rPr>
              <a:t>I will be able to identify a minimum of five potential strategies for preventing falls within the home.</a:t>
            </a:r>
          </a:p>
        </p:txBody>
      </p:sp>
    </p:spTree>
    <p:extLst>
      <p:ext uri="{BB962C8B-B14F-4D97-AF65-F5344CB8AC3E}">
        <p14:creationId xmlns:p14="http://schemas.microsoft.com/office/powerpoint/2010/main" val="268227307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D4A26506-B411-E82D-1124-3947114BAC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Medical Review</a:t>
            </a:r>
            <a:endParaRPr lang="en-CA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1EBAC703-EBB8-560F-83D1-C476423F375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08000" lvl="0" indent="-457200">
              <a:spcBef>
                <a:spcPts val="0"/>
              </a:spcBef>
              <a:buSzPts val="2800"/>
            </a:pPr>
            <a:r>
              <a:rPr lang="en-US" sz="2400" dirty="0"/>
              <a:t>Ask your doctor to review any conditions or medications that may be causing your poor balance or dizziness</a:t>
            </a:r>
          </a:p>
          <a:p>
            <a:pPr marL="508000" lvl="0" indent="-457200">
              <a:buSzPts val="2800"/>
            </a:pPr>
            <a:r>
              <a:rPr lang="en-US" sz="2400" dirty="0"/>
              <a:t>Your doctor may recommend a visit to an optometrist to correct your vision and/or a podiatrist for proper footwear</a:t>
            </a:r>
          </a:p>
          <a:p>
            <a:pPr marL="508000" lvl="0" indent="-457200">
              <a:buSzPts val="2800"/>
            </a:pPr>
            <a:r>
              <a:rPr lang="en-US" sz="2400" dirty="0"/>
              <a:t>Ensure to maintain a regular dialogue with your doctor, including regularly reviewing your medication</a:t>
            </a:r>
          </a:p>
          <a:p>
            <a:pPr lvl="0" indent="0">
              <a:buNone/>
            </a:pPr>
            <a:endParaRPr lang="en-US" sz="2400" dirty="0"/>
          </a:p>
          <a:p>
            <a:endParaRPr lang="en-CA" sz="2400" dirty="0"/>
          </a:p>
        </p:txBody>
      </p:sp>
      <p:sp>
        <p:nvSpPr>
          <p:cNvPr id="8" name="Google Shape;156;p20">
            <a:extLst>
              <a:ext uri="{FF2B5EF4-FFF2-40B4-BE49-F238E27FC236}">
                <a16:creationId xmlns:a16="http://schemas.microsoft.com/office/drawing/2014/main" id="{10372A7E-C84D-AEA9-3AFF-12EA5EBBC509}"/>
              </a:ext>
            </a:extLst>
          </p:cNvPr>
          <p:cNvSpPr txBox="1">
            <a:spLocks/>
          </p:cNvSpPr>
          <p:nvPr/>
        </p:nvSpPr>
        <p:spPr>
          <a:xfrm>
            <a:off x="858548" y="5289756"/>
            <a:ext cx="10271568" cy="6518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dirty="0">
                <a:ea typeface="Source Sans Pro"/>
                <a:cs typeface="Source Sans Pro"/>
                <a:sym typeface="Source Sans Pro"/>
              </a:rPr>
              <a:t>I will be able to identify a minimum of five potential strategies for preventing falls within the home.</a:t>
            </a:r>
          </a:p>
        </p:txBody>
      </p:sp>
    </p:spTree>
    <p:extLst>
      <p:ext uri="{BB962C8B-B14F-4D97-AF65-F5344CB8AC3E}">
        <p14:creationId xmlns:p14="http://schemas.microsoft.com/office/powerpoint/2010/main" val="137491401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15428296-2B64-D407-C135-C5B00EFB0B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CA" dirty="0"/>
              <a:t>Starter Activity</a:t>
            </a:r>
            <a:endParaRPr lang="en-CA" sz="1800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6817922-2212-4AA6-5792-78C90A40BCA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58548" y="1809135"/>
            <a:ext cx="10515600" cy="4024288"/>
          </a:xfrm>
        </p:spPr>
        <p:txBody>
          <a:bodyPr>
            <a:normAutofit/>
          </a:bodyPr>
          <a:lstStyle/>
          <a:p>
            <a:pPr marL="393700" lvl="0" indent="-457200">
              <a:spcBef>
                <a:spcPts val="0"/>
              </a:spcBef>
              <a:buSzPts val="2800"/>
            </a:pPr>
            <a:r>
              <a:rPr lang="en-US" sz="2400" dirty="0"/>
              <a:t>Complete the “Keeping your home safe” quiz on the first page of your </a:t>
            </a:r>
            <a:r>
              <a:rPr lang="en-US" sz="2400" b="1" dirty="0"/>
              <a:t>Falls Prevention, Part 1 - Workshop Guide</a:t>
            </a:r>
          </a:p>
          <a:p>
            <a:pPr lvl="0" indent="-457200">
              <a:spcBef>
                <a:spcPts val="0"/>
              </a:spcBef>
            </a:pPr>
            <a:endParaRPr lang="en-US" sz="2400" b="1" dirty="0"/>
          </a:p>
          <a:p>
            <a:pPr marL="393700" lvl="0" indent="-457200">
              <a:spcBef>
                <a:spcPts val="0"/>
              </a:spcBef>
              <a:buSzPts val="2800"/>
            </a:pPr>
            <a:r>
              <a:rPr lang="en-US" sz="2400" dirty="0"/>
              <a:t>We will return to this quiz throughout the workshop</a:t>
            </a:r>
          </a:p>
          <a:p>
            <a:endParaRPr lang="en-CA" sz="2400" dirty="0"/>
          </a:p>
        </p:txBody>
      </p:sp>
    </p:spTree>
    <p:extLst>
      <p:ext uri="{BB962C8B-B14F-4D97-AF65-F5344CB8AC3E}">
        <p14:creationId xmlns:p14="http://schemas.microsoft.com/office/powerpoint/2010/main" val="331062630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38E810D-DA9F-9E87-C67D-BBA120E5A0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4439C8B6-99D1-B53D-6040-4FB35F695E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Nutrition</a:t>
            </a:r>
            <a:endParaRPr lang="en-CA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A7EFACE8-4EC1-0071-E569-4D18CDCE004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08000" lvl="0" indent="-457200">
              <a:spcBef>
                <a:spcPts val="0"/>
              </a:spcBef>
              <a:buSzPts val="2800"/>
            </a:pPr>
            <a:r>
              <a:rPr lang="en-US" sz="2400" dirty="0"/>
              <a:t>Speak to your doctor about how you can improve your nutrition, including how to you ensure adequate calcium and vitamin D levels</a:t>
            </a:r>
          </a:p>
          <a:p>
            <a:pPr marL="508000" lvl="0" indent="-457200">
              <a:buSzPts val="2800"/>
            </a:pPr>
            <a:r>
              <a:rPr lang="en-US" sz="2400" dirty="0"/>
              <a:t>Eat regular meals and snacks throughout the day</a:t>
            </a:r>
          </a:p>
          <a:p>
            <a:pPr lvl="1">
              <a:spcBef>
                <a:spcPts val="1000"/>
              </a:spcBef>
              <a:buSzPts val="1800"/>
            </a:pPr>
            <a:r>
              <a:rPr lang="en-US" sz="2000" dirty="0"/>
              <a:t>it is better to eat 5-6 smaller meals than 2-3 large meals</a:t>
            </a:r>
          </a:p>
          <a:p>
            <a:pPr marL="685800" lvl="0" indent="-457200"/>
            <a:endParaRPr lang="en-US" sz="2400" dirty="0"/>
          </a:p>
          <a:p>
            <a:endParaRPr lang="en-CA" sz="2400" dirty="0"/>
          </a:p>
        </p:txBody>
      </p:sp>
      <p:sp>
        <p:nvSpPr>
          <p:cNvPr id="2" name="Google Shape;156;p20">
            <a:extLst>
              <a:ext uri="{FF2B5EF4-FFF2-40B4-BE49-F238E27FC236}">
                <a16:creationId xmlns:a16="http://schemas.microsoft.com/office/drawing/2014/main" id="{28B924D6-CEE1-CEEA-BD1D-3D0935633130}"/>
              </a:ext>
            </a:extLst>
          </p:cNvPr>
          <p:cNvSpPr txBox="1">
            <a:spLocks/>
          </p:cNvSpPr>
          <p:nvPr/>
        </p:nvSpPr>
        <p:spPr>
          <a:xfrm>
            <a:off x="858548" y="5289756"/>
            <a:ext cx="10271568" cy="6518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dirty="0">
                <a:ea typeface="Source Sans Pro"/>
                <a:cs typeface="Source Sans Pro"/>
                <a:sym typeface="Source Sans Pro"/>
              </a:rPr>
              <a:t>I will be able to identify a minimum of five potential strategies for preventing falls within the home.</a:t>
            </a:r>
          </a:p>
        </p:txBody>
      </p:sp>
    </p:spTree>
    <p:extLst>
      <p:ext uri="{BB962C8B-B14F-4D97-AF65-F5344CB8AC3E}">
        <p14:creationId xmlns:p14="http://schemas.microsoft.com/office/powerpoint/2010/main" val="155407790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D2A2B88-BACF-175B-0A44-0C2A1621B30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3A5EA30E-5EDB-4980-AB93-AC6B61E639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Around the Home</a:t>
            </a:r>
            <a:endParaRPr lang="en-CA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CFA0A63C-3256-5512-18B0-40E0A1015A0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08000" lvl="0" indent="-457200">
              <a:spcBef>
                <a:spcPts val="0"/>
              </a:spcBef>
              <a:buSzPts val="2800"/>
            </a:pPr>
            <a:r>
              <a:rPr lang="en-US" sz="2400" dirty="0"/>
              <a:t>Occupational Therapists can conduct a home audit and suggest important changes to the home environment or recommend walking aids if needed</a:t>
            </a:r>
          </a:p>
          <a:p>
            <a:pPr marL="508000" lvl="0" indent="-457200">
              <a:buSzPts val="2800"/>
            </a:pPr>
            <a:r>
              <a:rPr lang="en-US" sz="2400" dirty="0"/>
              <a:t>Use a “home checklist” </a:t>
            </a:r>
          </a:p>
          <a:p>
            <a:pPr lvl="1">
              <a:spcBef>
                <a:spcPts val="1000"/>
              </a:spcBef>
              <a:spcAft>
                <a:spcPts val="1000"/>
              </a:spcAft>
              <a:buSzPts val="1800"/>
            </a:pPr>
            <a:r>
              <a:rPr lang="en-US" sz="2000" dirty="0"/>
              <a:t>much like the checklist used in this workshop</a:t>
            </a:r>
          </a:p>
          <a:p>
            <a:endParaRPr lang="en-CA" sz="2400" dirty="0"/>
          </a:p>
        </p:txBody>
      </p:sp>
      <p:sp>
        <p:nvSpPr>
          <p:cNvPr id="2" name="Google Shape;156;p20">
            <a:extLst>
              <a:ext uri="{FF2B5EF4-FFF2-40B4-BE49-F238E27FC236}">
                <a16:creationId xmlns:a16="http://schemas.microsoft.com/office/drawing/2014/main" id="{40B86C10-2242-8E6F-FE8B-BB4B1557391E}"/>
              </a:ext>
            </a:extLst>
          </p:cNvPr>
          <p:cNvSpPr txBox="1">
            <a:spLocks/>
          </p:cNvSpPr>
          <p:nvPr/>
        </p:nvSpPr>
        <p:spPr>
          <a:xfrm>
            <a:off x="858548" y="5289756"/>
            <a:ext cx="10271568" cy="6518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dirty="0">
                <a:ea typeface="Source Sans Pro"/>
                <a:cs typeface="Source Sans Pro"/>
                <a:sym typeface="Source Sans Pro"/>
              </a:rPr>
              <a:t>I will be able to identify a minimum of five potential strategies for preventing falls within the home.</a:t>
            </a:r>
          </a:p>
        </p:txBody>
      </p:sp>
    </p:spTree>
    <p:extLst>
      <p:ext uri="{BB962C8B-B14F-4D97-AF65-F5344CB8AC3E}">
        <p14:creationId xmlns:p14="http://schemas.microsoft.com/office/powerpoint/2010/main" val="393511471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226AC98-5E16-7764-3A49-E960E119FE8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5B16FA6E-027F-BA19-2652-931205906F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Cool-down Activity</a:t>
            </a:r>
            <a:endParaRPr lang="en-CA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A92A3D21-556C-CE88-24F4-249623AB940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lvl="0" indent="0">
              <a:spcBef>
                <a:spcPts val="0"/>
              </a:spcBef>
              <a:buNone/>
            </a:pPr>
            <a:r>
              <a:rPr lang="en-US" sz="2200" dirty="0"/>
              <a:t>Review your “Keeping your home safe” quiz from the starter activity and the solution you came up with as a group to correct any problem areas in your </a:t>
            </a:r>
            <a:r>
              <a:rPr lang="en-US" sz="2200" b="1" dirty="0"/>
              <a:t>Falls Prevention, Part 1 - Workshop Guide</a:t>
            </a:r>
          </a:p>
          <a:p>
            <a:pPr marL="0" lvl="0" indent="0">
              <a:spcBef>
                <a:spcPts val="0"/>
              </a:spcBef>
              <a:buNone/>
            </a:pPr>
            <a:endParaRPr lang="en-US" sz="2200" dirty="0"/>
          </a:p>
          <a:p>
            <a:pPr marL="0" lvl="0" indent="0">
              <a:spcBef>
                <a:spcPts val="0"/>
              </a:spcBef>
              <a:buClr>
                <a:schemeClr val="hlink"/>
              </a:buClr>
              <a:buSzPts val="1100"/>
              <a:buNone/>
            </a:pPr>
            <a:r>
              <a:rPr lang="en-US" sz="2200" dirty="0"/>
              <a:t>Create an action plan where you indicate 3 changes that you can implement in the next day, in the next week and in the next month, that will help you prevent a fall before it happens</a:t>
            </a:r>
          </a:p>
          <a:p>
            <a:endParaRPr lang="en-CA" sz="2200" dirty="0"/>
          </a:p>
        </p:txBody>
      </p:sp>
      <p:sp>
        <p:nvSpPr>
          <p:cNvPr id="2" name="Google Shape;156;p20">
            <a:extLst>
              <a:ext uri="{FF2B5EF4-FFF2-40B4-BE49-F238E27FC236}">
                <a16:creationId xmlns:a16="http://schemas.microsoft.com/office/drawing/2014/main" id="{61FEBC21-6C88-29AE-8AE4-80BAEB15093E}"/>
              </a:ext>
            </a:extLst>
          </p:cNvPr>
          <p:cNvSpPr txBox="1">
            <a:spLocks/>
          </p:cNvSpPr>
          <p:nvPr/>
        </p:nvSpPr>
        <p:spPr>
          <a:xfrm>
            <a:off x="858548" y="5289756"/>
            <a:ext cx="10271568" cy="6518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dirty="0">
                <a:ea typeface="Source Sans Pro"/>
                <a:cs typeface="Source Sans Pro"/>
                <a:sym typeface="Source Sans Pro"/>
              </a:rPr>
              <a:t>I will be able to identify a minimum of five potential strategies for preventing falls within the home.</a:t>
            </a:r>
          </a:p>
        </p:txBody>
      </p:sp>
    </p:spTree>
    <p:extLst>
      <p:ext uri="{BB962C8B-B14F-4D97-AF65-F5344CB8AC3E}">
        <p14:creationId xmlns:p14="http://schemas.microsoft.com/office/powerpoint/2010/main" val="388371332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D35907B-CDBF-6F3D-4E2B-0CA436A26BC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F6D111D-C1CC-587C-DA5C-8574EAA72E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Additional Resources</a:t>
            </a:r>
            <a:endParaRPr lang="en-CA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19221E-193A-A48C-0A05-4BD8E033DEB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indent="0">
              <a:spcBef>
                <a:spcPts val="0"/>
              </a:spcBef>
              <a:buNone/>
            </a:pPr>
            <a:r>
              <a:rPr lang="en-US" sz="2200" dirty="0"/>
              <a:t>Osteoporosis Canada</a:t>
            </a:r>
          </a:p>
          <a:p>
            <a:pPr marL="1828800" lvl="0" indent="-342900">
              <a:spcBef>
                <a:spcPts val="0"/>
              </a:spcBef>
              <a:buSzPts val="1800"/>
            </a:pPr>
            <a:r>
              <a:rPr lang="en-US" sz="2200" dirty="0"/>
              <a:t>osteoporosis.ca</a:t>
            </a:r>
          </a:p>
          <a:p>
            <a:pPr lvl="0" indent="0">
              <a:spcBef>
                <a:spcPts val="0"/>
              </a:spcBef>
              <a:buNone/>
            </a:pPr>
            <a:endParaRPr lang="en-US" sz="2200" dirty="0"/>
          </a:p>
          <a:p>
            <a:pPr lvl="0" indent="0">
              <a:spcBef>
                <a:spcPts val="0"/>
              </a:spcBef>
              <a:buNone/>
            </a:pPr>
            <a:r>
              <a:rPr lang="en-US" sz="2200" dirty="0"/>
              <a:t>Dr. David Hanley Osteoporosis Centre</a:t>
            </a:r>
          </a:p>
          <a:p>
            <a:pPr marL="1828800" lvl="0" indent="-342900">
              <a:spcBef>
                <a:spcPts val="0"/>
              </a:spcBef>
              <a:buSzPts val="1800"/>
            </a:pPr>
            <a:r>
              <a:rPr lang="en-US" sz="2200" dirty="0"/>
              <a:t>osteoporosiscalgary.com</a:t>
            </a:r>
          </a:p>
          <a:p>
            <a:pPr lvl="0" indent="0">
              <a:spcBef>
                <a:spcPts val="0"/>
              </a:spcBef>
              <a:buNone/>
            </a:pPr>
            <a:endParaRPr lang="en-US" sz="2200" dirty="0"/>
          </a:p>
          <a:p>
            <a:pPr lvl="0" indent="0">
              <a:spcBef>
                <a:spcPts val="0"/>
              </a:spcBef>
              <a:buNone/>
            </a:pPr>
            <a:r>
              <a:rPr lang="en-US" sz="2200" dirty="0"/>
              <a:t>National Osteoporosis Foundation</a:t>
            </a:r>
          </a:p>
          <a:p>
            <a:pPr marL="1828800" lvl="0" indent="-342900">
              <a:spcBef>
                <a:spcPts val="0"/>
              </a:spcBef>
              <a:buSzPts val="1800"/>
            </a:pPr>
            <a:r>
              <a:rPr lang="en-US" sz="2200" dirty="0"/>
              <a:t>nof.org</a:t>
            </a:r>
          </a:p>
          <a:p>
            <a:pPr lvl="0" indent="0" algn="ctr">
              <a:spcBef>
                <a:spcPts val="0"/>
              </a:spcBef>
              <a:buNone/>
            </a:pPr>
            <a:endParaRPr lang="en-US" dirty="0"/>
          </a:p>
          <a:p>
            <a:pPr marL="0" lvl="0" indent="0" algn="ctr">
              <a:spcBef>
                <a:spcPts val="0"/>
              </a:spcBef>
              <a:buNone/>
            </a:pPr>
            <a:endParaRPr lang="en-US" dirty="0"/>
          </a:p>
          <a:p>
            <a:endParaRPr lang="en-CA" dirty="0"/>
          </a:p>
          <a:p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347483977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B57BBC-3DDE-62B9-8E8F-C0D5B470E7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SPONSORS</a:t>
            </a:r>
            <a:endParaRPr lang="en-CA" dirty="0"/>
          </a:p>
        </p:txBody>
      </p:sp>
      <p:pic>
        <p:nvPicPr>
          <p:cNvPr id="4" name="Picture 5" descr="Logo&#10;&#10;Description automatically generated">
            <a:extLst>
              <a:ext uri="{FF2B5EF4-FFF2-40B4-BE49-F238E27FC236}">
                <a16:creationId xmlns:a16="http://schemas.microsoft.com/office/drawing/2014/main" id="{EFEBCC5A-7858-5C77-C92B-8A7F7C7D0D6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0040" y="1951694"/>
            <a:ext cx="2743200" cy="643136"/>
          </a:xfrm>
          <a:prstGeom prst="rect">
            <a:avLst/>
          </a:prstGeom>
        </p:spPr>
      </p:pic>
      <p:pic>
        <p:nvPicPr>
          <p:cNvPr id="5" name="Picture 6">
            <a:extLst>
              <a:ext uri="{FF2B5EF4-FFF2-40B4-BE49-F238E27FC236}">
                <a16:creationId xmlns:a16="http://schemas.microsoft.com/office/drawing/2014/main" id="{821A8161-DC66-4961-C08C-149F6038E20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91707" y="1916373"/>
            <a:ext cx="2621973" cy="713777"/>
          </a:xfrm>
          <a:prstGeom prst="rect">
            <a:avLst/>
          </a:prstGeom>
        </p:spPr>
      </p:pic>
      <p:pic>
        <p:nvPicPr>
          <p:cNvPr id="6" name="Picture 7" descr="Text&#10;&#10;Description automatically generated">
            <a:extLst>
              <a:ext uri="{FF2B5EF4-FFF2-40B4-BE49-F238E27FC236}">
                <a16:creationId xmlns:a16="http://schemas.microsoft.com/office/drawing/2014/main" id="{C4C06C91-25A5-0AD3-7CAD-35C658EFC40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40131" y="3739024"/>
            <a:ext cx="1868632" cy="1180850"/>
          </a:xfrm>
          <a:prstGeom prst="rect">
            <a:avLst/>
          </a:prstGeom>
        </p:spPr>
      </p:pic>
      <p:pic>
        <p:nvPicPr>
          <p:cNvPr id="8" name="Picture 9" descr="A picture containing text, sign&#10;&#10;Description automatically generated">
            <a:extLst>
              <a:ext uri="{FF2B5EF4-FFF2-40B4-BE49-F238E27FC236}">
                <a16:creationId xmlns:a16="http://schemas.microsoft.com/office/drawing/2014/main" id="{29368B5B-777F-C63A-64FD-5B744E5B5EB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294283" y="3763545"/>
            <a:ext cx="1666875" cy="1171575"/>
          </a:xfrm>
          <a:prstGeom prst="rect">
            <a:avLst/>
          </a:prstGeom>
        </p:spPr>
      </p:pic>
      <p:pic>
        <p:nvPicPr>
          <p:cNvPr id="9" name="Picture 10" descr="Logo, company name&#10;&#10;Description automatically generated">
            <a:extLst>
              <a:ext uri="{FF2B5EF4-FFF2-40B4-BE49-F238E27FC236}">
                <a16:creationId xmlns:a16="http://schemas.microsoft.com/office/drawing/2014/main" id="{128FEB48-5AEA-EB71-73DB-426B384CF49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615962" y="3591666"/>
            <a:ext cx="2085110" cy="134025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722BCA40-28FF-A5C0-642B-D8B06DA0C0B7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7588" y="2019639"/>
            <a:ext cx="3332359" cy="455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704236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B51067-AF0B-21F7-847D-F5F2362FB9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Bibliography</a:t>
            </a:r>
            <a:endParaRPr lang="en-CA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2BC3699-03D9-F9E7-2FB1-533AA2868E4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indent="0">
              <a:spcBef>
                <a:spcPts val="0"/>
              </a:spcBef>
              <a:buClr>
                <a:schemeClr val="hlink"/>
              </a:buClr>
              <a:buSzPts val="1100"/>
              <a:buNone/>
            </a:pPr>
            <a:r>
              <a:rPr lang="en-US" dirty="0"/>
              <a:t>Osteoporosis Australia. (2016). </a:t>
            </a:r>
            <a:r>
              <a:rPr lang="en-US" i="1" dirty="0"/>
              <a:t>Exercise Consumer Guide</a:t>
            </a:r>
            <a:r>
              <a:rPr lang="en-US" dirty="0"/>
              <a:t> [PDF File]</a:t>
            </a:r>
            <a:r>
              <a:rPr lang="en-US" i="1" dirty="0"/>
              <a:t>.</a:t>
            </a:r>
            <a:endParaRPr lang="en-US" dirty="0"/>
          </a:p>
          <a:p>
            <a:pPr lvl="0" indent="0">
              <a:spcBef>
                <a:spcPts val="0"/>
              </a:spcBef>
              <a:buNone/>
            </a:pPr>
            <a:endParaRPr lang="en-US" dirty="0"/>
          </a:p>
          <a:p>
            <a:pPr lvl="0" indent="0">
              <a:spcBef>
                <a:spcPts val="0"/>
              </a:spcBef>
              <a:buNone/>
            </a:pPr>
            <a:r>
              <a:rPr lang="en-US" dirty="0"/>
              <a:t>Public Health Agency of Canada. (2015). </a:t>
            </a:r>
            <a:r>
              <a:rPr lang="en-US" i="1" dirty="0"/>
              <a:t>The Safe Living Guide: A guide to home safety for seniors</a:t>
            </a:r>
            <a:r>
              <a:rPr lang="en-US" dirty="0"/>
              <a:t>. (pp. 9-17).</a:t>
            </a:r>
          </a:p>
          <a:p>
            <a:pPr lvl="0" indent="0">
              <a:spcBef>
                <a:spcPts val="0"/>
              </a:spcBef>
              <a:buNone/>
            </a:pPr>
            <a:endParaRPr lang="en-US" dirty="0"/>
          </a:p>
          <a:p>
            <a:pPr lvl="0" indent="0">
              <a:spcBef>
                <a:spcPts val="0"/>
              </a:spcBef>
              <a:buClr>
                <a:schemeClr val="hlink"/>
              </a:buClr>
              <a:buSzPts val="1100"/>
              <a:buNone/>
            </a:pPr>
            <a:r>
              <a:rPr lang="en-US" dirty="0"/>
              <a:t>Alberta Health Services. (2015). </a:t>
            </a:r>
            <a:r>
              <a:rPr lang="en-US" i="1" dirty="0"/>
              <a:t>Managing Postural Hypotension</a:t>
            </a:r>
            <a:r>
              <a:rPr lang="en-US" dirty="0"/>
              <a:t> [PDF File]</a:t>
            </a:r>
            <a:r>
              <a:rPr lang="en-US" i="1" dirty="0"/>
              <a:t>.</a:t>
            </a:r>
            <a:r>
              <a:rPr lang="en-US" dirty="0"/>
              <a:t> </a:t>
            </a:r>
          </a:p>
          <a:p>
            <a:pPr marL="0" lvl="0" indent="0">
              <a:spcBef>
                <a:spcPts val="0"/>
              </a:spcBef>
              <a:buNone/>
            </a:pPr>
            <a:endParaRPr lang="en-US" dirty="0"/>
          </a:p>
          <a:p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2553037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F1332C0C-8D13-710B-5C85-8ED8714E6AD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Agenda</a:t>
            </a:r>
            <a:endParaRPr lang="en-CA" dirty="0">
              <a:solidFill>
                <a:schemeClr val="tx1"/>
              </a:solidFill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308BFF8-C1E9-B34B-A836-6C08379B81D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348240" y="1989138"/>
            <a:ext cx="4978521" cy="4184650"/>
          </a:xfrm>
        </p:spPr>
        <p:txBody>
          <a:bodyPr>
            <a:normAutofit/>
          </a:bodyPr>
          <a:lstStyle/>
          <a:p>
            <a:r>
              <a:rPr lang="en-US" sz="2400" dirty="0"/>
              <a:t>1. Preventing a Fall Before it Happens</a:t>
            </a:r>
          </a:p>
          <a:p>
            <a:r>
              <a:rPr lang="en-US" sz="2400" dirty="0"/>
              <a:t>2. Postural Hypotension</a:t>
            </a:r>
          </a:p>
          <a:p>
            <a:pPr marL="354013" indent="-354013"/>
            <a:r>
              <a:rPr lang="en-US" sz="2400" dirty="0"/>
              <a:t>3. Additional Strategies to Avoid Falls</a:t>
            </a:r>
          </a:p>
          <a:p>
            <a:endParaRPr lang="en-US" sz="2400" dirty="0"/>
          </a:p>
        </p:txBody>
      </p:sp>
      <p:sp>
        <p:nvSpPr>
          <p:cNvPr id="4" name="Subtitle 2">
            <a:extLst>
              <a:ext uri="{FF2B5EF4-FFF2-40B4-BE49-F238E27FC236}">
                <a16:creationId xmlns:a16="http://schemas.microsoft.com/office/drawing/2014/main" id="{758CB113-C415-7626-AC4F-B889F3153562}"/>
              </a:ext>
            </a:extLst>
          </p:cNvPr>
          <p:cNvSpPr txBox="1">
            <a:spLocks/>
          </p:cNvSpPr>
          <p:nvPr/>
        </p:nvSpPr>
        <p:spPr>
          <a:xfrm>
            <a:off x="7944431" y="6438957"/>
            <a:ext cx="3910047" cy="4360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200" kern="120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950" dirty="0">
                <a:solidFill>
                  <a:schemeClr val="tx2"/>
                </a:solidFill>
                <a:latin typeface="+mn-lt"/>
              </a:rPr>
              <a:t>Data-Driven. People-Led. Outcome-Focused.</a:t>
            </a:r>
            <a:endParaRPr lang="en-CA" sz="950" dirty="0">
              <a:solidFill>
                <a:schemeClr val="tx2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8155156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13CD7C4E-88F9-9CF9-7FE7-0E2040FF4A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CA" dirty="0"/>
              <a:t>Learning Objectives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DF53D406-5452-882A-2A59-016FCCA8ED8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lvl="0" indent="0">
              <a:spcBef>
                <a:spcPts val="0"/>
              </a:spcBef>
              <a:buNone/>
            </a:pPr>
            <a:r>
              <a:rPr lang="en-US" sz="2400" dirty="0"/>
              <a:t>I will be able to…</a:t>
            </a:r>
          </a:p>
          <a:p>
            <a:pPr marL="0" lvl="0" indent="0">
              <a:spcBef>
                <a:spcPts val="0"/>
              </a:spcBef>
              <a:buNone/>
            </a:pPr>
            <a:endParaRPr lang="en-US" sz="2400" dirty="0"/>
          </a:p>
          <a:p>
            <a:pPr marL="914400" lvl="0" indent="-381000">
              <a:spcBef>
                <a:spcPts val="0"/>
              </a:spcBef>
              <a:buSzPts val="2400"/>
            </a:pPr>
            <a:r>
              <a:rPr lang="en-US" sz="2400" dirty="0"/>
              <a:t>Identify 5 potential hazards that might increase my risk of falling and be able to identify one method for preventing each potential hazard</a:t>
            </a:r>
          </a:p>
          <a:p>
            <a:pPr marL="914400" lvl="0" indent="-381000">
              <a:buSzPts val="2400"/>
            </a:pPr>
            <a:r>
              <a:rPr lang="en-US" sz="2400" dirty="0"/>
              <a:t>Briefly describe postural hypotension including its potential symptoms</a:t>
            </a:r>
          </a:p>
          <a:p>
            <a:pPr marL="914400" lvl="0" indent="-381000">
              <a:buSzPts val="2400"/>
            </a:pPr>
            <a:r>
              <a:rPr lang="en-US" sz="2400" dirty="0"/>
              <a:t>Identify a minimum of three methods for managing low blood pressure</a:t>
            </a:r>
          </a:p>
          <a:p>
            <a:pPr marL="914400" lvl="0" indent="-381000">
              <a:buSzPts val="2400"/>
            </a:pPr>
            <a:r>
              <a:rPr lang="en-US" sz="2400" dirty="0"/>
              <a:t>Identify a minimum of five potential strategies for preventing falls within the home</a:t>
            </a:r>
          </a:p>
          <a:p>
            <a:pPr marL="685800" lvl="0" indent="0">
              <a:buClr>
                <a:schemeClr val="hlink"/>
              </a:buClr>
              <a:buSzPts val="1100"/>
              <a:buNone/>
            </a:pPr>
            <a:endParaRPr lang="en-US" dirty="0"/>
          </a:p>
          <a:p>
            <a:pPr marL="685800" lvl="0" indent="0">
              <a:spcBef>
                <a:spcPts val="0"/>
              </a:spcBef>
              <a:buNone/>
            </a:pPr>
            <a:endParaRPr lang="en-US" dirty="0"/>
          </a:p>
          <a:p>
            <a:endParaRPr lang="en-CA" sz="2400" dirty="0"/>
          </a:p>
        </p:txBody>
      </p:sp>
    </p:spTree>
    <p:extLst>
      <p:ext uri="{BB962C8B-B14F-4D97-AF65-F5344CB8AC3E}">
        <p14:creationId xmlns:p14="http://schemas.microsoft.com/office/powerpoint/2010/main" val="15659773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22C95A0-DD6A-F29A-BDD0-9F6449DCEF4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0">
            <a:extLst>
              <a:ext uri="{FF2B5EF4-FFF2-40B4-BE49-F238E27FC236}">
                <a16:creationId xmlns:a16="http://schemas.microsoft.com/office/drawing/2014/main" id="{62F6CB83-8F86-8E54-5C22-B821C3E82ED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7748" y="1584959"/>
            <a:ext cx="8417726" cy="4239887"/>
          </a:xfrm>
          <a:prstGeom prst="rect">
            <a:avLst/>
          </a:prstGeom>
          <a:ln w="28575">
            <a:solidFill>
              <a:schemeClr val="tx1"/>
            </a:solidFill>
          </a:ln>
        </p:spPr>
      </p:pic>
      <p:sp>
        <p:nvSpPr>
          <p:cNvPr id="4" name="Title 3">
            <a:extLst>
              <a:ext uri="{FF2B5EF4-FFF2-40B4-BE49-F238E27FC236}">
                <a16:creationId xmlns:a16="http://schemas.microsoft.com/office/drawing/2014/main" id="{61C45107-6A22-5F76-38E9-5F17DD9D14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How to navigate the slides</a:t>
            </a:r>
            <a:endParaRPr lang="en-CA" dirty="0"/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0050991C-B494-1E52-1766-714A9E8E2655}"/>
              </a:ext>
            </a:extLst>
          </p:cNvPr>
          <p:cNvSpPr/>
          <p:nvPr/>
        </p:nvSpPr>
        <p:spPr>
          <a:xfrm>
            <a:off x="1931306" y="1783062"/>
            <a:ext cx="4521200" cy="648638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C14FB6E9-DFA5-179E-9C25-2E791D767E14}"/>
              </a:ext>
            </a:extLst>
          </p:cNvPr>
          <p:cNvSpPr/>
          <p:nvPr/>
        </p:nvSpPr>
        <p:spPr>
          <a:xfrm>
            <a:off x="2177175" y="2544895"/>
            <a:ext cx="3170044" cy="2819585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DF44547A-582C-BD75-909D-FF962A13A533}"/>
              </a:ext>
            </a:extLst>
          </p:cNvPr>
          <p:cNvSpPr/>
          <p:nvPr/>
        </p:nvSpPr>
        <p:spPr>
          <a:xfrm>
            <a:off x="2150576" y="5451980"/>
            <a:ext cx="4301930" cy="441446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CE8C80B0-29AC-5BA8-F6C6-5685E19E2745}"/>
              </a:ext>
            </a:extLst>
          </p:cNvPr>
          <p:cNvSpPr/>
          <p:nvPr/>
        </p:nvSpPr>
        <p:spPr>
          <a:xfrm>
            <a:off x="5269510" y="2387989"/>
            <a:ext cx="4181582" cy="1873785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12" name="Google Shape;134;p17">
            <a:extLst>
              <a:ext uri="{FF2B5EF4-FFF2-40B4-BE49-F238E27FC236}">
                <a16:creationId xmlns:a16="http://schemas.microsoft.com/office/drawing/2014/main" id="{05422CB3-FBE7-F736-3EC7-9AC2A90518F9}"/>
              </a:ext>
            </a:extLst>
          </p:cNvPr>
          <p:cNvSpPr txBox="1">
            <a:spLocks/>
          </p:cNvSpPr>
          <p:nvPr/>
        </p:nvSpPr>
        <p:spPr>
          <a:xfrm>
            <a:off x="9258735" y="1825217"/>
            <a:ext cx="2933265" cy="379939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0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US" dirty="0"/>
              <a:t>slide title</a:t>
            </a:r>
          </a:p>
          <a:p>
            <a:pPr indent="0">
              <a:spcBef>
                <a:spcPts val="0"/>
              </a:spcBef>
              <a:buFont typeface="Arial" panose="020B0604020202020204" pitchFamily="34" charset="0"/>
              <a:buNone/>
            </a:pPr>
            <a:endParaRPr lang="en-US" dirty="0"/>
          </a:p>
          <a:p>
            <a:pPr marL="0" indent="0">
              <a:spcBef>
                <a:spcPts val="0"/>
              </a:spcBef>
              <a:buFont typeface="Arial" panose="020B0604020202020204" pitchFamily="34" charset="0"/>
              <a:buNone/>
            </a:pPr>
            <a:endParaRPr lang="en-US" dirty="0"/>
          </a:p>
          <a:p>
            <a:pPr indent="0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US" dirty="0"/>
              <a:t>key information</a:t>
            </a:r>
          </a:p>
          <a:p>
            <a:pPr marL="0" indent="0">
              <a:spcBef>
                <a:spcPts val="0"/>
              </a:spcBef>
              <a:buFont typeface="Arial" panose="020B0604020202020204" pitchFamily="34" charset="0"/>
              <a:buNone/>
            </a:pPr>
            <a:endParaRPr lang="en-US" dirty="0"/>
          </a:p>
          <a:p>
            <a:pPr indent="0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US" dirty="0"/>
              <a:t>learning objective</a:t>
            </a:r>
          </a:p>
          <a:p>
            <a:pPr indent="0">
              <a:spcBef>
                <a:spcPts val="0"/>
              </a:spcBef>
              <a:buFont typeface="Arial" panose="020B0604020202020204" pitchFamily="34" charset="0"/>
              <a:buNone/>
            </a:pPr>
            <a:endParaRPr lang="en-US" dirty="0"/>
          </a:p>
        </p:txBody>
      </p:sp>
      <p:cxnSp>
        <p:nvCxnSpPr>
          <p:cNvPr id="14" name="Google Shape;136;p17">
            <a:extLst>
              <a:ext uri="{FF2B5EF4-FFF2-40B4-BE49-F238E27FC236}">
                <a16:creationId xmlns:a16="http://schemas.microsoft.com/office/drawing/2014/main" id="{29EAF0A6-9E99-E153-ECDB-8F778BEC3BE3}"/>
              </a:ext>
            </a:extLst>
          </p:cNvPr>
          <p:cNvCxnSpPr>
            <a:cxnSpLocks/>
          </p:cNvCxnSpPr>
          <p:nvPr/>
        </p:nvCxnSpPr>
        <p:spPr>
          <a:xfrm flipH="1">
            <a:off x="5622437" y="2048746"/>
            <a:ext cx="3828655" cy="0"/>
          </a:xfrm>
          <a:prstGeom prst="straightConnector1">
            <a:avLst/>
          </a:prstGeom>
          <a:noFill/>
          <a:ln w="19050" cap="flat" cmpd="sng">
            <a:solidFill>
              <a:schemeClr val="accent5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15" name="Google Shape;137;p17">
            <a:extLst>
              <a:ext uri="{FF2B5EF4-FFF2-40B4-BE49-F238E27FC236}">
                <a16:creationId xmlns:a16="http://schemas.microsoft.com/office/drawing/2014/main" id="{09354187-DA92-22DD-1488-FDCC06FD281F}"/>
              </a:ext>
            </a:extLst>
          </p:cNvPr>
          <p:cNvCxnSpPr>
            <a:cxnSpLocks/>
          </p:cNvCxnSpPr>
          <p:nvPr/>
        </p:nvCxnSpPr>
        <p:spPr>
          <a:xfrm flipH="1">
            <a:off x="8783451" y="3429000"/>
            <a:ext cx="667641" cy="0"/>
          </a:xfrm>
          <a:prstGeom prst="straightConnector1">
            <a:avLst/>
          </a:prstGeom>
          <a:noFill/>
          <a:ln w="19050" cap="flat" cmpd="sng">
            <a:solidFill>
              <a:schemeClr val="accent5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16" name="Google Shape;138;p17">
            <a:extLst>
              <a:ext uri="{FF2B5EF4-FFF2-40B4-BE49-F238E27FC236}">
                <a16:creationId xmlns:a16="http://schemas.microsoft.com/office/drawing/2014/main" id="{DEF20235-304D-4439-E63C-448F5A1D9408}"/>
              </a:ext>
            </a:extLst>
          </p:cNvPr>
          <p:cNvCxnSpPr>
            <a:cxnSpLocks/>
          </p:cNvCxnSpPr>
          <p:nvPr/>
        </p:nvCxnSpPr>
        <p:spPr>
          <a:xfrm flipH="1">
            <a:off x="5876357" y="4502032"/>
            <a:ext cx="3574735" cy="914165"/>
          </a:xfrm>
          <a:prstGeom prst="straightConnector1">
            <a:avLst/>
          </a:prstGeom>
          <a:noFill/>
          <a:ln w="19050" cap="flat" cmpd="sng">
            <a:solidFill>
              <a:schemeClr val="accent5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39" name="Google Shape;134;p17">
            <a:extLst>
              <a:ext uri="{FF2B5EF4-FFF2-40B4-BE49-F238E27FC236}">
                <a16:creationId xmlns:a16="http://schemas.microsoft.com/office/drawing/2014/main" id="{BA7B62B7-D235-AF3E-B975-802E7F414105}"/>
              </a:ext>
            </a:extLst>
          </p:cNvPr>
          <p:cNvSpPr txBox="1">
            <a:spLocks/>
          </p:cNvSpPr>
          <p:nvPr/>
        </p:nvSpPr>
        <p:spPr>
          <a:xfrm>
            <a:off x="267956" y="2792956"/>
            <a:ext cx="1882620" cy="89021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0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US" dirty="0"/>
              <a:t>slide image</a:t>
            </a:r>
          </a:p>
          <a:p>
            <a:pPr marL="0" indent="0">
              <a:spcBef>
                <a:spcPts val="0"/>
              </a:spcBef>
              <a:buFont typeface="Arial" panose="020B0604020202020204" pitchFamily="34" charset="0"/>
              <a:buNone/>
            </a:pPr>
            <a:endParaRPr lang="en-US" dirty="0"/>
          </a:p>
        </p:txBody>
      </p:sp>
      <p:cxnSp>
        <p:nvCxnSpPr>
          <p:cNvPr id="13" name="Google Shape;135;p17">
            <a:extLst>
              <a:ext uri="{FF2B5EF4-FFF2-40B4-BE49-F238E27FC236}">
                <a16:creationId xmlns:a16="http://schemas.microsoft.com/office/drawing/2014/main" id="{621DDDD4-13D8-1140-C57A-B5256300340B}"/>
              </a:ext>
            </a:extLst>
          </p:cNvPr>
          <p:cNvCxnSpPr>
            <a:cxnSpLocks/>
          </p:cNvCxnSpPr>
          <p:nvPr/>
        </p:nvCxnSpPr>
        <p:spPr>
          <a:xfrm>
            <a:off x="1564640" y="3149600"/>
            <a:ext cx="1176268" cy="152121"/>
          </a:xfrm>
          <a:prstGeom prst="straightConnector1">
            <a:avLst/>
          </a:prstGeom>
          <a:noFill/>
          <a:ln w="19050" cap="flat" cmpd="sng">
            <a:solidFill>
              <a:schemeClr val="accent5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triangle" w="med" len="med"/>
          </a:ln>
        </p:spPr>
      </p:cxnSp>
    </p:spTree>
    <p:extLst>
      <p:ext uri="{BB962C8B-B14F-4D97-AF65-F5344CB8AC3E}">
        <p14:creationId xmlns:p14="http://schemas.microsoft.com/office/powerpoint/2010/main" val="882862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E29115A-7D9E-F803-0832-1459CD18D85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23D959-35E5-6C47-4665-6A5E8C2F68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Workshop Guide</a:t>
            </a:r>
            <a:endParaRPr lang="en-CA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1212254-8927-1B18-3BF4-58A6DD2B6B6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58548" y="1927123"/>
            <a:ext cx="10515600" cy="3906300"/>
          </a:xfrm>
        </p:spPr>
        <p:txBody>
          <a:bodyPr>
            <a:normAutofit/>
          </a:bodyPr>
          <a:lstStyle/>
          <a:p>
            <a:pPr marL="0" lvl="0" indent="0">
              <a:spcBef>
                <a:spcPts val="0"/>
              </a:spcBef>
              <a:buNone/>
            </a:pPr>
            <a:r>
              <a:rPr lang="en-US" sz="2400" dirty="0"/>
              <a:t>As we progress through this workshop, please ensure to complete the appropriate sections of the </a:t>
            </a:r>
            <a:r>
              <a:rPr lang="en-US" sz="2400" b="1" dirty="0"/>
              <a:t>Workshop Guide</a:t>
            </a:r>
            <a:r>
              <a:rPr lang="en-US" sz="2400" dirty="0"/>
              <a:t> provided for you. </a:t>
            </a:r>
          </a:p>
          <a:p>
            <a:pPr marL="0" lvl="0" indent="0">
              <a:spcBef>
                <a:spcPts val="0"/>
              </a:spcBef>
              <a:buNone/>
            </a:pPr>
            <a:endParaRPr lang="en-US" sz="2400" dirty="0"/>
          </a:p>
          <a:p>
            <a:pPr marL="0" lvl="0" indent="0">
              <a:spcBef>
                <a:spcPts val="0"/>
              </a:spcBef>
              <a:buNone/>
            </a:pPr>
            <a:r>
              <a:rPr lang="en-US" sz="2400" dirty="0"/>
              <a:t>This will be your quick reference following this workshop to aid you on your bone health journey.</a:t>
            </a:r>
          </a:p>
          <a:p>
            <a:pPr lvl="0" indent="0">
              <a:spcBef>
                <a:spcPts val="0"/>
              </a:spcBef>
              <a:buNone/>
            </a:pPr>
            <a:endParaRPr lang="en-US" sz="2400" dirty="0"/>
          </a:p>
          <a:p>
            <a:pPr marL="685800" lvl="0" indent="0">
              <a:spcBef>
                <a:spcPts val="0"/>
              </a:spcBef>
              <a:buNone/>
            </a:pPr>
            <a:endParaRPr lang="en-US" sz="2400" dirty="0"/>
          </a:p>
          <a:p>
            <a:pPr lvl="0" indent="0">
              <a:spcBef>
                <a:spcPts val="0"/>
              </a:spcBef>
              <a:buNone/>
            </a:pPr>
            <a:endParaRPr lang="en-US" sz="2400" dirty="0"/>
          </a:p>
          <a:p>
            <a:pPr lvl="0" indent="0">
              <a:spcBef>
                <a:spcPts val="0"/>
              </a:spcBef>
              <a:buNone/>
            </a:pPr>
            <a:endParaRPr lang="en-US" sz="2400" dirty="0"/>
          </a:p>
          <a:p>
            <a:endParaRPr lang="en-CA" sz="2400" dirty="0"/>
          </a:p>
        </p:txBody>
      </p:sp>
    </p:spTree>
    <p:extLst>
      <p:ext uri="{BB962C8B-B14F-4D97-AF65-F5344CB8AC3E}">
        <p14:creationId xmlns:p14="http://schemas.microsoft.com/office/powerpoint/2010/main" val="72924116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D98874E-9FE3-3450-94C2-A34CBD3C53E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DEBF49D7-8700-C4B3-BB3C-AD113092CE84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1C365D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8AAA0057-ECF1-3AB6-120D-C0557A3394E0}"/>
              </a:ext>
            </a:extLst>
          </p:cNvPr>
          <p:cNvSpPr txBox="1">
            <a:spLocks/>
          </p:cNvSpPr>
          <p:nvPr/>
        </p:nvSpPr>
        <p:spPr>
          <a:xfrm>
            <a:off x="762983" y="5097719"/>
            <a:ext cx="9728036" cy="1843087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1800" b="0" kern="1200" cap="all" baseline="0">
                <a:solidFill>
                  <a:schemeClr val="tx1"/>
                </a:solidFill>
                <a:latin typeface="+mj-lt"/>
                <a:ea typeface="Golos Text" panose="020B0503020202020204" pitchFamily="34" charset="0"/>
                <a:cs typeface="Golos Text" panose="020B0503020202020204" pitchFamily="34" charset="0"/>
              </a:defRPr>
            </a:lvl1pPr>
          </a:lstStyle>
          <a:p>
            <a:r>
              <a:rPr lang="en-CA" sz="4000" cap="none" dirty="0">
                <a:solidFill>
                  <a:schemeClr val="bg1"/>
                </a:solidFill>
                <a:ea typeface="Lato SemiBold" panose="020F0502020204030203" pitchFamily="34" charset="0"/>
              </a:rPr>
              <a:t>Preventing a Fall Before it Happens</a:t>
            </a:r>
          </a:p>
        </p:txBody>
      </p:sp>
      <p:sp>
        <p:nvSpPr>
          <p:cNvPr id="10" name="Subtitle 2">
            <a:extLst>
              <a:ext uri="{FF2B5EF4-FFF2-40B4-BE49-F238E27FC236}">
                <a16:creationId xmlns:a16="http://schemas.microsoft.com/office/drawing/2014/main" id="{49715D21-1095-D33E-349E-92570A4215CC}"/>
              </a:ext>
            </a:extLst>
          </p:cNvPr>
          <p:cNvSpPr txBox="1">
            <a:spLocks/>
          </p:cNvSpPr>
          <p:nvPr/>
        </p:nvSpPr>
        <p:spPr>
          <a:xfrm>
            <a:off x="762983" y="4270632"/>
            <a:ext cx="9144000" cy="7223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Lato" panose="020F0502020204030203" pitchFamily="34" charset="0"/>
                <a:cs typeface="Lato" panose="020F0502020204030203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Lato" panose="020F0502020204030203" pitchFamily="34" charset="0"/>
                <a:cs typeface="Lato" panose="020F0502020204030203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Lato" panose="020F0502020204030203" pitchFamily="34" charset="0"/>
                <a:cs typeface="Lato" panose="020F0502020204030203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Lato" panose="020F0502020204030203" pitchFamily="34" charset="0"/>
                <a:cs typeface="Lato" panose="020F0502020204030203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3200" cap="all" dirty="0">
                <a:solidFill>
                  <a:schemeClr val="bg1"/>
                </a:solidFill>
              </a:rPr>
              <a:t>Section 1</a:t>
            </a:r>
            <a:endParaRPr lang="en-CA" sz="3200" cap="all" dirty="0">
              <a:solidFill>
                <a:schemeClr val="bg1"/>
              </a:solidFill>
            </a:endParaRP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2A2D9F7D-A986-DE38-ECC2-7B9B2C98E2D4}"/>
              </a:ext>
            </a:extLst>
          </p:cNvPr>
          <p:cNvCxnSpPr>
            <a:cxnSpLocks/>
          </p:cNvCxnSpPr>
          <p:nvPr/>
        </p:nvCxnSpPr>
        <p:spPr>
          <a:xfrm>
            <a:off x="861306" y="5002468"/>
            <a:ext cx="3810000" cy="0"/>
          </a:xfrm>
          <a:prstGeom prst="line">
            <a:avLst/>
          </a:prstGeom>
          <a:ln w="38100">
            <a:solidFill>
              <a:srgbClr val="10B0E6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3279390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86630D-686E-5E9F-A270-3B992901BF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Keeping Your Home Safe</a:t>
            </a:r>
            <a:endParaRPr lang="en-CA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F401C9D-7496-EAF4-C106-8E3F84EF130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58548" y="1482085"/>
            <a:ext cx="10515600" cy="3837167"/>
          </a:xfrm>
        </p:spPr>
        <p:txBody>
          <a:bodyPr/>
          <a:lstStyle/>
          <a:p>
            <a:pPr marL="452438" lvl="0" indent="-452438">
              <a:spcBef>
                <a:spcPts val="0"/>
              </a:spcBef>
              <a:buSzPts val="2800"/>
            </a:pPr>
            <a:r>
              <a:rPr lang="en-US" sz="2200" dirty="0"/>
              <a:t>Review your “Keeping your home safe” quiz on the first page of your </a:t>
            </a:r>
            <a:r>
              <a:rPr lang="en-US" sz="2200" b="1" dirty="0"/>
              <a:t>Falls Prevention, Part 1 - Workshop Guide</a:t>
            </a:r>
            <a:r>
              <a:rPr lang="en-US" sz="2200" dirty="0"/>
              <a:t> </a:t>
            </a:r>
          </a:p>
          <a:p>
            <a:pPr marL="685800" lvl="0" indent="-457200"/>
            <a:endParaRPr lang="en-US" sz="2200" dirty="0"/>
          </a:p>
          <a:p>
            <a:pPr lvl="0" indent="-457200">
              <a:buSzPts val="2800"/>
            </a:pPr>
            <a:r>
              <a:rPr lang="en-US" sz="2200" dirty="0"/>
              <a:t>Go through each section and identify any “No” responses</a:t>
            </a:r>
          </a:p>
          <a:p>
            <a:pPr marL="800100" lvl="1">
              <a:spcBef>
                <a:spcPts val="1000"/>
              </a:spcBef>
              <a:buSzPts val="1800"/>
            </a:pPr>
            <a:r>
              <a:rPr lang="en-US" sz="2000" dirty="0"/>
              <a:t>Are there any patterns that you notice?</a:t>
            </a:r>
          </a:p>
          <a:p>
            <a:pPr marL="800100" lvl="1">
              <a:spcBef>
                <a:spcPts val="1000"/>
              </a:spcBef>
              <a:buSzPts val="1800"/>
            </a:pPr>
            <a:r>
              <a:rPr lang="en-US" sz="2000" dirty="0"/>
              <a:t>What are the major problem areas identified by your quiz? </a:t>
            </a:r>
          </a:p>
          <a:p>
            <a:pPr lvl="0" indent="0">
              <a:buNone/>
            </a:pPr>
            <a:endParaRPr lang="en-US" dirty="0"/>
          </a:p>
          <a:p>
            <a:pPr marL="0" lvl="0" indent="0">
              <a:buNone/>
            </a:pPr>
            <a:endParaRPr lang="en-US" dirty="0"/>
          </a:p>
          <a:p>
            <a:pPr lvl="0" indent="0">
              <a:spcAft>
                <a:spcPts val="1000"/>
              </a:spcAft>
              <a:buNone/>
            </a:pPr>
            <a:endParaRPr lang="en-US" dirty="0"/>
          </a:p>
          <a:p>
            <a:endParaRPr lang="en-CA" dirty="0"/>
          </a:p>
          <a:p>
            <a:endParaRPr lang="en-CA" dirty="0"/>
          </a:p>
        </p:txBody>
      </p:sp>
      <p:sp>
        <p:nvSpPr>
          <p:cNvPr id="4" name="Google Shape;156;p20">
            <a:extLst>
              <a:ext uri="{FF2B5EF4-FFF2-40B4-BE49-F238E27FC236}">
                <a16:creationId xmlns:a16="http://schemas.microsoft.com/office/drawing/2014/main" id="{2DCF82B7-3500-F169-2F49-B86BF2E93278}"/>
              </a:ext>
            </a:extLst>
          </p:cNvPr>
          <p:cNvSpPr txBox="1">
            <a:spLocks/>
          </p:cNvSpPr>
          <p:nvPr/>
        </p:nvSpPr>
        <p:spPr>
          <a:xfrm>
            <a:off x="858548" y="5289756"/>
            <a:ext cx="10271568" cy="6518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dirty="0">
                <a:ea typeface="Source Sans Pro"/>
                <a:cs typeface="Source Sans Pro"/>
                <a:sym typeface="Source Sans Pro"/>
              </a:rPr>
              <a:t>I will be able to identify 5 potential hazards that might increase the risk of falling and be able to identify one method for preventing each potential hazard.</a:t>
            </a:r>
          </a:p>
        </p:txBody>
      </p:sp>
    </p:spTree>
    <p:extLst>
      <p:ext uri="{BB962C8B-B14F-4D97-AF65-F5344CB8AC3E}">
        <p14:creationId xmlns:p14="http://schemas.microsoft.com/office/powerpoint/2010/main" val="367564475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FE9A40A-3AE1-9D74-68C1-6DC094B02A3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D9803A4-CAF5-AEA2-D3CC-8CAD9991E9C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indent="-457200">
              <a:spcBef>
                <a:spcPts val="0"/>
              </a:spcBef>
              <a:buSzPts val="2800"/>
            </a:pPr>
            <a:r>
              <a:rPr lang="en-US" dirty="0"/>
              <a:t>In your groups, share your major problem areas or patterns and identify any common areas shared by everyone or most of the group</a:t>
            </a:r>
          </a:p>
          <a:p>
            <a:pPr lvl="0" indent="-457200">
              <a:buSzPts val="2800"/>
            </a:pPr>
            <a:r>
              <a:rPr lang="en-US" dirty="0"/>
              <a:t> Select one question per heading and, as a group, come up with a solution to each problem that you can all implement to help prevent a potential fall</a:t>
            </a:r>
          </a:p>
          <a:p>
            <a:pPr lvl="0" indent="-457200">
              <a:buSzPts val="2800"/>
            </a:pPr>
            <a:r>
              <a:rPr lang="en-US" dirty="0"/>
              <a:t>You will have 15 minutes</a:t>
            </a:r>
          </a:p>
          <a:p>
            <a:pPr lvl="0" indent="-457200">
              <a:buSzPts val="2800"/>
            </a:pPr>
            <a:r>
              <a:rPr lang="en-US" dirty="0"/>
              <a:t>Record your ideas in your </a:t>
            </a:r>
          </a:p>
          <a:p>
            <a:pPr lvl="0" indent="0">
              <a:buNone/>
            </a:pPr>
            <a:r>
              <a:rPr lang="en-US" b="1" dirty="0"/>
              <a:t>Falls Prevention, Part 1 - Workshop Guide</a:t>
            </a:r>
          </a:p>
          <a:p>
            <a:pPr marL="0" lvl="0" indent="0">
              <a:spcBef>
                <a:spcPts val="0"/>
              </a:spcBef>
              <a:buNone/>
            </a:pPr>
            <a:endParaRPr lang="en-US" dirty="0"/>
          </a:p>
          <a:p>
            <a:pPr lvl="0" indent="0">
              <a:spcAft>
                <a:spcPts val="1000"/>
              </a:spcAft>
              <a:buNone/>
            </a:pPr>
            <a:endParaRPr lang="en-US" dirty="0"/>
          </a:p>
          <a:p>
            <a:endParaRPr lang="en-CA" dirty="0"/>
          </a:p>
          <a:p>
            <a:endParaRPr lang="en-CA" dirty="0"/>
          </a:p>
        </p:txBody>
      </p:sp>
      <p:pic>
        <p:nvPicPr>
          <p:cNvPr id="4" name="FuOQHUbwl-A">
            <a:extLst>
              <a:ext uri="{FF2B5EF4-FFF2-40B4-BE49-F238E27FC236}">
                <a16:creationId xmlns:a16="http://schemas.microsoft.com/office/drawing/2014/main" id="{CF55D5E6-005E-0F81-0B0F-FD2096396F7E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7217022" y="2961832"/>
            <a:ext cx="3293328" cy="1852497"/>
          </a:xfrm>
          <a:prstGeom prst="rect">
            <a:avLst/>
          </a:prstGeom>
        </p:spPr>
      </p:pic>
      <p:sp>
        <p:nvSpPr>
          <p:cNvPr id="5" name="Google Shape;156;p20">
            <a:extLst>
              <a:ext uri="{FF2B5EF4-FFF2-40B4-BE49-F238E27FC236}">
                <a16:creationId xmlns:a16="http://schemas.microsoft.com/office/drawing/2014/main" id="{D5FC7100-CD74-A56E-AD37-21D6E9BC1A59}"/>
              </a:ext>
            </a:extLst>
          </p:cNvPr>
          <p:cNvSpPr txBox="1">
            <a:spLocks/>
          </p:cNvSpPr>
          <p:nvPr/>
        </p:nvSpPr>
        <p:spPr>
          <a:xfrm>
            <a:off x="858548" y="5289756"/>
            <a:ext cx="10271568" cy="6518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dirty="0">
                <a:ea typeface="Source Sans Pro"/>
                <a:cs typeface="Source Sans Pro"/>
                <a:sym typeface="Source Sans Pro"/>
              </a:rPr>
              <a:t>I will be able to identify 5 potential hazards that might increase the risk of falling and be able to identify one method for preventing each potential hazard.</a:t>
            </a:r>
          </a:p>
        </p:txBody>
      </p:sp>
    </p:spTree>
    <p:extLst>
      <p:ext uri="{BB962C8B-B14F-4D97-AF65-F5344CB8AC3E}">
        <p14:creationId xmlns:p14="http://schemas.microsoft.com/office/powerpoint/2010/main" val="356296407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IIHO">
  <a:themeElements>
    <a:clrScheme name="IIHO">
      <a:dk1>
        <a:srgbClr val="000000"/>
      </a:dk1>
      <a:lt1>
        <a:srgbClr val="FFFFFF"/>
      </a:lt1>
      <a:dk2>
        <a:srgbClr val="1C365D"/>
      </a:dk2>
      <a:lt2>
        <a:srgbClr val="F9F9F9"/>
      </a:lt2>
      <a:accent1>
        <a:srgbClr val="1C365D"/>
      </a:accent1>
      <a:accent2>
        <a:srgbClr val="000000"/>
      </a:accent2>
      <a:accent3>
        <a:srgbClr val="EF4C4B"/>
      </a:accent3>
      <a:accent4>
        <a:srgbClr val="10B0E6"/>
      </a:accent4>
      <a:accent5>
        <a:srgbClr val="F05920"/>
      </a:accent5>
      <a:accent6>
        <a:srgbClr val="5954AA"/>
      </a:accent6>
      <a:hlink>
        <a:srgbClr val="F58F68"/>
      </a:hlink>
      <a:folHlink>
        <a:srgbClr val="6596AC"/>
      </a:folHlink>
    </a:clrScheme>
    <a:fontScheme name="IIHO - Presentation">
      <a:majorFont>
        <a:latin typeface="Gotham Medium"/>
        <a:ea typeface=""/>
        <a:cs typeface=""/>
      </a:majorFont>
      <a:minorFont>
        <a:latin typeface="Golos Tex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M2M Theme" id="{C1A08E20-3184-495C-AAD3-44D70DE9E3D6}" vid="{2E43031F-31BC-4170-A6D7-72B4ED18A478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Folder" ma:contentTypeID="0x01200063CA55308799244BAA56CFB9708BAE76" ma:contentTypeVersion="0" ma:contentTypeDescription="Create a new folder." ma:contentTypeScope="" ma:versionID="3aa438f6352858d72faad4e45af5a6e0">
  <xsd:schema xmlns:xsd="http://www.w3.org/2001/XMLSchema" xmlns:xs="http://www.w3.org/2001/XMLSchema" xmlns:p="http://schemas.microsoft.com/office/2006/metadata/properties" xmlns:ns1="http://schemas.microsoft.com/sharepoint/v3" targetNamespace="http://schemas.microsoft.com/office/2006/metadata/properties" ma:root="true" ma:fieldsID="51014dae61cc99f9ffdb2503fba242f8" ns1:_="">
    <xsd:import namespace="http://schemas.microsoft.com/sharepoint/v3"/>
    <xsd:element name="properties">
      <xsd:complexType>
        <xsd:sequence>
          <xsd:element name="documentManagement">
            <xsd:complexType>
              <xsd:all>
                <xsd:element ref="ns1:ItemChildCount" minOccurs="0"/>
                <xsd:element ref="ns1:FolderChildCount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ItemChildCount" ma:index="3" nillable="true" ma:displayName="Item Child Count" ma:hidden="true" ma:list="Docs" ma:internalName="ItemChildCount" ma:readOnly="true" ma:showField="ItemChildCount">
      <xsd:simpleType>
        <xsd:restriction base="dms:Lookup"/>
      </xsd:simpleType>
    </xsd:element>
    <xsd:element name="FolderChildCount" ma:index="4" nillable="true" ma:displayName="Folder Child Count" ma:hidden="true" ma:list="Docs" ma:internalName="FolderChildCount" ma:readOnly="true" ma:showField="FolderChildCount">
      <xsd:simpleType>
        <xsd:restriction base="dms:Lookup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ListForm</Display>
  <Edit>ListForm</Edit>
  <New>ListForm</New>
</FormTemplates>
</file>

<file path=customXml/itemProps1.xml><?xml version="1.0" encoding="utf-8"?>
<ds:datastoreItem xmlns:ds="http://schemas.openxmlformats.org/officeDocument/2006/customXml" ds:itemID="{4B67E44F-F7EA-4713-9460-A11D829BD997}">
  <ds:schemaRefs>
    <ds:schemaRef ds:uri="http://schemas.microsoft.com/office/2006/documentManagement/types"/>
    <ds:schemaRef ds:uri="http://purl.org/dc/terms/"/>
    <ds:schemaRef ds:uri="http://purl.org/dc/elements/1.1/"/>
    <ds:schemaRef ds:uri="http://schemas.openxmlformats.org/package/2006/metadata/core-properties"/>
    <ds:schemaRef ds:uri="http://purl.org/dc/dcmitype/"/>
    <ds:schemaRef ds:uri="http://schemas.microsoft.com/office/infopath/2007/PartnerControls"/>
    <ds:schemaRef ds:uri="http://schemas.microsoft.com/sharepoint/v3"/>
    <ds:schemaRef ds:uri="http://schemas.microsoft.com/office/2006/metadata/propertie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BBCF7DDF-0555-4B18-869A-E83095CA0A8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6E213EA8-406F-4959-93D7-2FFC29128B6B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4010</TotalTime>
  <Words>1207</Words>
  <Application>Microsoft Office PowerPoint</Application>
  <PresentationFormat>Widescreen</PresentationFormat>
  <Paragraphs>151</Paragraphs>
  <Slides>25</Slides>
  <Notes>2</Notes>
  <HiddenSlides>0</HiddenSlides>
  <MMClips>1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33" baseType="lpstr">
      <vt:lpstr>Lato</vt:lpstr>
      <vt:lpstr>Gotham Medium</vt:lpstr>
      <vt:lpstr>Source Sans Pro</vt:lpstr>
      <vt:lpstr>Arial</vt:lpstr>
      <vt:lpstr>Lato SemiBold</vt:lpstr>
      <vt:lpstr>Calibri</vt:lpstr>
      <vt:lpstr>Golos Text</vt:lpstr>
      <vt:lpstr>IIHO</vt:lpstr>
      <vt:lpstr>Falls Prevention, Part 1</vt:lpstr>
      <vt:lpstr>Starter Activity</vt:lpstr>
      <vt:lpstr>PowerPoint Presentation</vt:lpstr>
      <vt:lpstr>Learning Objectives</vt:lpstr>
      <vt:lpstr>How to navigate the slides</vt:lpstr>
      <vt:lpstr>Workshop Guide</vt:lpstr>
      <vt:lpstr>PowerPoint Presentation</vt:lpstr>
      <vt:lpstr>Keeping Your Home Safe</vt:lpstr>
      <vt:lpstr>PowerPoint Presentation</vt:lpstr>
      <vt:lpstr>PowerPoint Presentation</vt:lpstr>
      <vt:lpstr>What is Postural Hypotension?</vt:lpstr>
      <vt:lpstr>Managing Low Blood Pressure</vt:lpstr>
      <vt:lpstr>Managing Low Blood Pressure</vt:lpstr>
      <vt:lpstr>Managing Low Blood Pressure</vt:lpstr>
      <vt:lpstr>Managing Low Blood Pressure</vt:lpstr>
      <vt:lpstr>Managing Low Blood Pressure</vt:lpstr>
      <vt:lpstr>PowerPoint Presentation</vt:lpstr>
      <vt:lpstr>Exercise</vt:lpstr>
      <vt:lpstr>Medical Review</vt:lpstr>
      <vt:lpstr>Nutrition</vt:lpstr>
      <vt:lpstr>Around the Home</vt:lpstr>
      <vt:lpstr>Cool-down Activity</vt:lpstr>
      <vt:lpstr>Additional Resources</vt:lpstr>
      <vt:lpstr>SPONSORS</vt:lpstr>
      <vt:lpstr>Bibliography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Institute for Improved  Health Outcomes</dc:title>
  <dc:creator>kreczek@albertaboneandjoint.com</dc:creator>
  <cp:lastModifiedBy>Katelyn Reczek</cp:lastModifiedBy>
  <cp:revision>195</cp:revision>
  <dcterms:created xsi:type="dcterms:W3CDTF">2024-10-10T15:42:02Z</dcterms:created>
  <dcterms:modified xsi:type="dcterms:W3CDTF">2026-06-11T23:02:24Z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0x01200063CA55308799244BAA56CFB9708BAE76</vt:lpwstr>
  </property>
  <property fmtid="{D5CDD505-2E9C-101B-9397-08002B2CF9AE}" pid="3" name="TaxKeyword">
    <vt:lpwstr/>
  </property>
  <property fmtid="{D5CDD505-2E9C-101B-9397-08002B2CF9AE}" pid="4" name="id36a9f0712845ca955fcb0a3e929228">
    <vt:lpwstr/>
  </property>
  <property fmtid="{D5CDD505-2E9C-101B-9397-08002B2CF9AE}" pid="5" name="PresentationType">
    <vt:lpwstr/>
  </property>
  <property fmtid="{D5CDD505-2E9C-101B-9397-08002B2CF9AE}" pid="6" name="jde21c1f01e54cd7967ea90ca4fa1413">
    <vt:lpwstr/>
  </property>
  <property fmtid="{D5CDD505-2E9C-101B-9397-08002B2CF9AE}" pid="7" name="xd_ProgID">
    <vt:lpwstr/>
  </property>
  <property fmtid="{D5CDD505-2E9C-101B-9397-08002B2CF9AE}" pid="8" name="MediaServiceImageTags">
    <vt:lpwstr/>
  </property>
  <property fmtid="{D5CDD505-2E9C-101B-9397-08002B2CF9AE}" pid="9" name="bd0c6da2c61e468f982e4e277c6995b7">
    <vt:lpwstr/>
  </property>
  <property fmtid="{D5CDD505-2E9C-101B-9397-08002B2CF9AE}" pid="10" name="TaxKeywordTaxHTField">
    <vt:lpwstr/>
  </property>
  <property fmtid="{D5CDD505-2E9C-101B-9397-08002B2CF9AE}" pid="11" name="Research_x0020_Log_x0020_Type">
    <vt:lpwstr/>
  </property>
  <property fmtid="{D5CDD505-2E9C-101B-9397-08002B2CF9AE}" pid="12" name="ComplianceAssetId">
    <vt:lpwstr/>
  </property>
  <property fmtid="{D5CDD505-2E9C-101B-9397-08002B2CF9AE}" pid="13" name="TemplateUrl">
    <vt:lpwstr/>
  </property>
  <property fmtid="{D5CDD505-2E9C-101B-9397-08002B2CF9AE}" pid="14" name="p149e414ec534a5cafb1f9f4f4bbef12">
    <vt:lpwstr/>
  </property>
  <property fmtid="{D5CDD505-2E9C-101B-9397-08002B2CF9AE}" pid="15" name="g15ef28a6b3c498cab9fb88b6bb3843e">
    <vt:lpwstr/>
  </property>
  <property fmtid="{D5CDD505-2E9C-101B-9397-08002B2CF9AE}" pid="16" name="kb2d4ca7f50f47a4b71a6851e2d97589">
    <vt:lpwstr/>
  </property>
  <property fmtid="{D5CDD505-2E9C-101B-9397-08002B2CF9AE}" pid="17" name="SOP_x0020_Document_x0020_Type">
    <vt:lpwstr/>
  </property>
  <property fmtid="{D5CDD505-2E9C-101B-9397-08002B2CF9AE}" pid="18" name="_ExtendedDescription">
    <vt:lpwstr/>
  </property>
  <property fmtid="{D5CDD505-2E9C-101B-9397-08002B2CF9AE}" pid="19" name="ReportType">
    <vt:lpwstr/>
  </property>
  <property fmtid="{D5CDD505-2E9C-101B-9397-08002B2CF9AE}" pid="20" name="Correspondence Type">
    <vt:lpwstr/>
  </property>
  <property fmtid="{D5CDD505-2E9C-101B-9397-08002B2CF9AE}" pid="21" name="n94ca1d2d1804d61b82af299422c009b">
    <vt:lpwstr/>
  </property>
  <property fmtid="{D5CDD505-2E9C-101B-9397-08002B2CF9AE}" pid="22" name="MinutesType">
    <vt:lpwstr/>
  </property>
  <property fmtid="{D5CDD505-2E9C-101B-9397-08002B2CF9AE}" pid="23" name="xd_Signature">
    <vt:bool>false</vt:bool>
  </property>
  <property fmtid="{D5CDD505-2E9C-101B-9397-08002B2CF9AE}" pid="24" name="Promotional_x0020_Material_x0020_Type">
    <vt:lpwstr/>
  </property>
  <property fmtid="{D5CDD505-2E9C-101B-9397-08002B2CF9AE}" pid="25" name="lcf76f155ced4ddcb4097134ff3c332f">
    <vt:lpwstr/>
  </property>
  <property fmtid="{D5CDD505-2E9C-101B-9397-08002B2CF9AE}" pid="26" name="TaxCatchAll">
    <vt:lpwstr/>
  </property>
  <property fmtid="{D5CDD505-2E9C-101B-9397-08002B2CF9AE}" pid="27" name="Promotional Material Type">
    <vt:lpwstr/>
  </property>
  <property fmtid="{D5CDD505-2E9C-101B-9397-08002B2CF9AE}" pid="28" name="SOP Document Type">
    <vt:lpwstr/>
  </property>
  <property fmtid="{D5CDD505-2E9C-101B-9397-08002B2CF9AE}" pid="29" name="Research Log Type">
    <vt:lpwstr/>
  </property>
  <property fmtid="{D5CDD505-2E9C-101B-9397-08002B2CF9AE}" pid="30" name="TriggerFlowInfo">
    <vt:lpwstr/>
  </property>
  <property fmtid="{D5CDD505-2E9C-101B-9397-08002B2CF9AE}" pid="31" name="Correspondence_x0020_Type">
    <vt:lpwstr/>
  </property>
</Properties>
</file>