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1071" r:id="rId6"/>
    <p:sldId id="1070" r:id="rId7"/>
    <p:sldId id="1077" r:id="rId8"/>
    <p:sldId id="1078" r:id="rId9"/>
    <p:sldId id="1080" r:id="rId10"/>
    <p:sldId id="1095" r:id="rId11"/>
    <p:sldId id="1082" r:id="rId12"/>
    <p:sldId id="1083" r:id="rId13"/>
    <p:sldId id="1084" r:id="rId14"/>
    <p:sldId id="1101" r:id="rId15"/>
    <p:sldId id="1085" r:id="rId16"/>
    <p:sldId id="1086" r:id="rId17"/>
    <p:sldId id="1087" r:id="rId18"/>
    <p:sldId id="1088" r:id="rId19"/>
    <p:sldId id="1089" r:id="rId20"/>
    <p:sldId id="1090" r:id="rId21"/>
    <p:sldId id="1091" r:id="rId22"/>
    <p:sldId id="1092" r:id="rId23"/>
    <p:sldId id="1081" r:id="rId24"/>
    <p:sldId id="1093" r:id="rId25"/>
    <p:sldId id="1094" r:id="rId26"/>
    <p:sldId id="1096" r:id="rId27"/>
    <p:sldId id="1097" r:id="rId28"/>
    <p:sldId id="1098" r:id="rId29"/>
    <p:sldId id="1099" r:id="rId30"/>
    <p:sldId id="1100" r:id="rId31"/>
  </p:sldIdLst>
  <p:sldSz cx="12192000" cy="6858000"/>
  <p:notesSz cx="6858000" cy="9144000"/>
  <p:embeddedFontLst>
    <p:embeddedFont>
      <p:font typeface="Golos Text" panose="020B0503020202020204" pitchFamily="34" charset="0"/>
      <p:regular r:id="rId34"/>
      <p:bold r:id="rId35"/>
    </p:embeddedFont>
    <p:embeddedFont>
      <p:font typeface="Gotham Medium" pitchFamily="50" charset="0"/>
      <p:regular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SemiBold" panose="020F0502020204030203" pitchFamily="34" charset="0"/>
      <p:bold r:id="rId41"/>
      <p:boldItalic r:id="rId42"/>
    </p:embeddedFont>
    <p:embeddedFont>
      <p:font typeface="Open Sans" panose="020B0606030504020204" pitchFamily="34" charset="0"/>
      <p:regular r:id="rId43"/>
    </p:embeddedFont>
    <p:embeddedFont>
      <p:font typeface="Source Sans Pro" panose="020B0503030403020204" pitchFamily="3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66C52-CC8F-D99E-3C2E-BBA79F3A90FA}" name="Liz Rowan" initials="LR" userId="S::lrowan@albertaboneandjoint.com::c7640cf5-46b4-416e-9ece-cf4798393f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69B79"/>
    <a:srgbClr val="10B0E6"/>
    <a:srgbClr val="454344"/>
    <a:srgbClr val="FFFFFF"/>
    <a:srgbClr val="EF4C4B"/>
    <a:srgbClr val="FFE9AE"/>
    <a:srgbClr val="3D7CAA"/>
    <a:srgbClr val="DE6F6A"/>
    <a:srgbClr val="C5ECF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8E3AA-DBD5-4A5B-8F98-5C4E5CA0B0B6}" v="35" dt="2026-01-20T22:34:58.841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0799" autoAdjust="0"/>
  </p:normalViewPr>
  <p:slideViewPr>
    <p:cSldViewPr snapToGrid="0">
      <p:cViewPr varScale="1">
        <p:scale>
          <a:sx n="97" d="100"/>
          <a:sy n="97" d="100"/>
        </p:scale>
        <p:origin x="105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48" y="9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BE5BE601-8233-4551-904A-5FD42BDB75D7}"/>
    <pc:docChg chg="undo custSel modSld">
      <pc:chgData name="Katelyn Reczek" userId="8b90cbd9-4512-4289-a591-b7911c7d0d9d" providerId="ADAL" clId="{BE5BE601-8233-4551-904A-5FD42BDB75D7}" dt="2026-01-20T22:34:58.841" v="188"/>
      <pc:docMkLst>
        <pc:docMk/>
      </pc:docMkLst>
      <pc:sldChg chg="modSp mod">
        <pc:chgData name="Katelyn Reczek" userId="8b90cbd9-4512-4289-a591-b7911c7d0d9d" providerId="ADAL" clId="{BE5BE601-8233-4551-904A-5FD42BDB75D7}" dt="2026-01-20T22:24:57.844" v="140" actId="114"/>
        <pc:sldMkLst>
          <pc:docMk/>
          <pc:sldMk cId="366489601" sldId="256"/>
        </pc:sldMkLst>
        <pc:spChg chg="mod">
          <ac:chgData name="Katelyn Reczek" userId="8b90cbd9-4512-4289-a591-b7911c7d0d9d" providerId="ADAL" clId="{BE5BE601-8233-4551-904A-5FD42BDB75D7}" dt="2026-01-20T22:24:57.844" v="140" actId="114"/>
          <ac:spMkLst>
            <pc:docMk/>
            <pc:sldMk cId="366489601" sldId="256"/>
            <ac:spMk id="8" creationId="{81EC8E60-997C-4001-50CA-31C0B2FE182B}"/>
          </ac:spMkLst>
        </pc:spChg>
        <pc:picChg chg="mod">
          <ac:chgData name="Katelyn Reczek" userId="8b90cbd9-4512-4289-a591-b7911c7d0d9d" providerId="ADAL" clId="{BE5BE601-8233-4551-904A-5FD42BDB75D7}" dt="2026-01-20T22:17:06.188" v="6" actId="14100"/>
          <ac:picMkLst>
            <pc:docMk/>
            <pc:sldMk cId="366489601" sldId="256"/>
            <ac:picMk id="9" creationId="{C18D9F98-AE90-10D4-E690-9918893E822F}"/>
          </ac:picMkLst>
        </pc:picChg>
      </pc:sldChg>
      <pc:sldChg chg="addSp modSp mod">
        <pc:chgData name="Katelyn Reczek" userId="8b90cbd9-4512-4289-a591-b7911c7d0d9d" providerId="ADAL" clId="{BE5BE601-8233-4551-904A-5FD42BDB75D7}" dt="2026-01-20T22:24:18.844" v="137" actId="1076"/>
        <pc:sldMkLst>
          <pc:docMk/>
          <pc:sldMk cId="2075634914" sldId="979"/>
        </pc:sldMkLst>
        <pc:spChg chg="add mod">
          <ac:chgData name="Katelyn Reczek" userId="8b90cbd9-4512-4289-a591-b7911c7d0d9d" providerId="ADAL" clId="{BE5BE601-8233-4551-904A-5FD42BDB75D7}" dt="2026-01-20T22:24:00.175" v="135" actId="255"/>
          <ac:spMkLst>
            <pc:docMk/>
            <pc:sldMk cId="2075634914" sldId="979"/>
            <ac:spMk id="2" creationId="{5213C620-89EF-1CBD-DD55-8BBEF7557EE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3" creationId="{6E8884DD-091D-EBA8-6F9F-128FCD97A613}"/>
          </ac:spMkLst>
        </pc:spChg>
        <pc:spChg chg="add">
          <ac:chgData name="Katelyn Reczek" userId="8b90cbd9-4512-4289-a591-b7911c7d0d9d" providerId="ADAL" clId="{BE5BE601-8233-4551-904A-5FD42BDB75D7}" dt="2026-01-20T22:19:55.232" v="59"/>
          <ac:spMkLst>
            <pc:docMk/>
            <pc:sldMk cId="2075634914" sldId="979"/>
            <ac:spMk id="4" creationId="{E77FFC31-FD21-F372-9EA0-7A76741E2EF8}"/>
          </ac:spMkLst>
        </pc:spChg>
        <pc:spChg chg="mod">
          <ac:chgData name="Katelyn Reczek" userId="8b90cbd9-4512-4289-a591-b7911c7d0d9d" providerId="ADAL" clId="{BE5BE601-8233-4551-904A-5FD42BDB75D7}" dt="2026-01-20T22:23:00.714" v="114" actId="1076"/>
          <ac:spMkLst>
            <pc:docMk/>
            <pc:sldMk cId="2075634914" sldId="979"/>
            <ac:spMk id="5" creationId="{C940147F-7DB6-6F46-9DD6-05202D198CA5}"/>
          </ac:spMkLst>
        </pc:spChg>
        <pc:spChg chg="mod">
          <ac:chgData name="Katelyn Reczek" userId="8b90cbd9-4512-4289-a591-b7911c7d0d9d" providerId="ADAL" clId="{BE5BE601-8233-4551-904A-5FD42BDB75D7}" dt="2026-01-20T22:21:30.598" v="80" actId="1076"/>
          <ac:spMkLst>
            <pc:docMk/>
            <pc:sldMk cId="2075634914" sldId="979"/>
            <ac:spMk id="6" creationId="{4D527AA6-BF67-9B41-A890-98C6DE2D7726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8" creationId="{92D98C39-94E9-3D8C-6821-1AAA4B857D30}"/>
          </ac:spMkLst>
        </pc:spChg>
        <pc:spChg chg="add">
          <ac:chgData name="Katelyn Reczek" userId="8b90cbd9-4512-4289-a591-b7911c7d0d9d" providerId="ADAL" clId="{BE5BE601-8233-4551-904A-5FD42BDB75D7}" dt="2026-01-20T22:20:08.753" v="60"/>
          <ac:spMkLst>
            <pc:docMk/>
            <pc:sldMk cId="2075634914" sldId="979"/>
            <ac:spMk id="9" creationId="{334C6C75-FB2B-A81F-15FC-0118B5E270FA}"/>
          </ac:spMkLst>
        </pc:spChg>
        <pc:spChg chg="add mod">
          <ac:chgData name="Katelyn Reczek" userId="8b90cbd9-4512-4289-a591-b7911c7d0d9d" providerId="ADAL" clId="{BE5BE601-8233-4551-904A-5FD42BDB75D7}" dt="2026-01-20T22:20:10.941" v="61"/>
          <ac:spMkLst>
            <pc:docMk/>
            <pc:sldMk cId="2075634914" sldId="979"/>
            <ac:spMk id="10" creationId="{64F91D83-671B-8977-3C38-84B8E98761B7}"/>
          </ac:spMkLst>
        </pc:spChg>
        <pc:spChg chg="add mod">
          <ac:chgData name="Katelyn Reczek" userId="8b90cbd9-4512-4289-a591-b7911c7d0d9d" providerId="ADAL" clId="{BE5BE601-8233-4551-904A-5FD42BDB75D7}" dt="2026-01-20T22:24:18.844" v="137" actId="1076"/>
          <ac:spMkLst>
            <pc:docMk/>
            <pc:sldMk cId="2075634914" sldId="979"/>
            <ac:spMk id="11" creationId="{4E8516FE-5FB3-9189-32C6-CB2AD822AF74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2" creationId="{AE8A5833-FEFC-E549-AF72-A74D58F41D22}"/>
          </ac:spMkLst>
        </pc:spChg>
        <pc:spChg chg="add">
          <ac:chgData name="Katelyn Reczek" userId="8b90cbd9-4512-4289-a591-b7911c7d0d9d" providerId="ADAL" clId="{BE5BE601-8233-4551-904A-5FD42BDB75D7}" dt="2026-01-20T22:20:24.080" v="64"/>
          <ac:spMkLst>
            <pc:docMk/>
            <pc:sldMk cId="2075634914" sldId="979"/>
            <ac:spMk id="13" creationId="{94FA127E-78D4-2293-F72D-2EDEA7E4672F}"/>
          </ac:spMkLst>
        </pc:spChg>
        <pc:spChg chg="add">
          <ac:chgData name="Katelyn Reczek" userId="8b90cbd9-4512-4289-a591-b7911c7d0d9d" providerId="ADAL" clId="{BE5BE601-8233-4551-904A-5FD42BDB75D7}" dt="2026-01-20T22:20:32.434" v="65"/>
          <ac:spMkLst>
            <pc:docMk/>
            <pc:sldMk cId="2075634914" sldId="979"/>
            <ac:spMk id="14" creationId="{C5DE0DE4-2024-1FCA-50FD-EFDE714BFA09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5" creationId="{355C10E1-F807-9A36-2BE8-0EDFAD4D12DF}"/>
          </ac:spMkLst>
        </pc:spChg>
        <pc:spChg chg="add">
          <ac:chgData name="Katelyn Reczek" userId="8b90cbd9-4512-4289-a591-b7911c7d0d9d" providerId="ADAL" clId="{BE5BE601-8233-4551-904A-5FD42BDB75D7}" dt="2026-01-20T22:20:38.453" v="66"/>
          <ac:spMkLst>
            <pc:docMk/>
            <pc:sldMk cId="2075634914" sldId="979"/>
            <ac:spMk id="16" creationId="{0077D799-981B-BCCC-BE27-06C839CD8333}"/>
          </ac:spMkLst>
        </pc:spChg>
        <pc:picChg chg="mod">
          <ac:chgData name="Katelyn Reczek" userId="8b90cbd9-4512-4289-a591-b7911c7d0d9d" providerId="ADAL" clId="{BE5BE601-8233-4551-904A-5FD42BDB75D7}" dt="2026-01-20T22:23:34.966" v="120" actId="1038"/>
          <ac:picMkLst>
            <pc:docMk/>
            <pc:sldMk cId="2075634914" sldId="979"/>
            <ac:picMk id="7" creationId="{C5FA249E-B832-9847-A2BB-03ED6BBA5EB6}"/>
          </ac:picMkLst>
        </pc:picChg>
        <pc:picChg chg="add">
          <ac:chgData name="Katelyn Reczek" userId="8b90cbd9-4512-4289-a591-b7911c7d0d9d" providerId="ADAL" clId="{BE5BE601-8233-4551-904A-5FD42BDB75D7}" dt="2026-01-20T22:19:55.232" v="59"/>
          <ac:picMkLst>
            <pc:docMk/>
            <pc:sldMk cId="2075634914" sldId="979"/>
            <ac:picMk id="2049" creationId="{12385A2D-12B4-D04D-B650-AD08F9F6FEC7}"/>
          </ac:picMkLst>
        </pc:picChg>
        <pc:picChg chg="add">
          <ac:chgData name="Katelyn Reczek" userId="8b90cbd9-4512-4289-a591-b7911c7d0d9d" providerId="ADAL" clId="{BE5BE601-8233-4551-904A-5FD42BDB75D7}" dt="2026-01-20T22:20:08.753" v="60"/>
          <ac:picMkLst>
            <pc:docMk/>
            <pc:sldMk cId="2075634914" sldId="979"/>
            <ac:picMk id="2052" creationId="{FF3F8C6B-0379-46DB-240B-D8E997B0730C}"/>
          </ac:picMkLst>
        </pc:picChg>
        <pc:picChg chg="add">
          <ac:chgData name="Katelyn Reczek" userId="8b90cbd9-4512-4289-a591-b7911c7d0d9d" providerId="ADAL" clId="{BE5BE601-8233-4551-904A-5FD42BDB75D7}" dt="2026-01-20T22:20:24.080" v="64"/>
          <ac:picMkLst>
            <pc:docMk/>
            <pc:sldMk cId="2075634914" sldId="979"/>
            <ac:picMk id="2055" creationId="{41FCEF20-CB38-A9AE-8878-AA86CB889517}"/>
          </ac:picMkLst>
        </pc:picChg>
        <pc:picChg chg="add">
          <ac:chgData name="Katelyn Reczek" userId="8b90cbd9-4512-4289-a591-b7911c7d0d9d" providerId="ADAL" clId="{BE5BE601-8233-4551-904A-5FD42BDB75D7}" dt="2026-01-20T22:20:32.434" v="65"/>
          <ac:picMkLst>
            <pc:docMk/>
            <pc:sldMk cId="2075634914" sldId="979"/>
            <ac:picMk id="2058" creationId="{A641CDD1-36DC-58CA-CF45-2F3A9490C6E4}"/>
          </ac:picMkLst>
        </pc:picChg>
        <pc:picChg chg="add">
          <ac:chgData name="Katelyn Reczek" userId="8b90cbd9-4512-4289-a591-b7911c7d0d9d" providerId="ADAL" clId="{BE5BE601-8233-4551-904A-5FD42BDB75D7}" dt="2026-01-20T22:20:38.453" v="66"/>
          <ac:picMkLst>
            <pc:docMk/>
            <pc:sldMk cId="2075634914" sldId="979"/>
            <ac:picMk id="2060" creationId="{D54E7DDC-1C36-78C7-CA2A-8808200D1AD7}"/>
          </ac:picMkLst>
        </pc:picChg>
      </pc:sldChg>
      <pc:sldChg chg="addSp modSp">
        <pc:chgData name="Katelyn Reczek" userId="8b90cbd9-4512-4289-a591-b7911c7d0d9d" providerId="ADAL" clId="{BE5BE601-8233-4551-904A-5FD42BDB75D7}" dt="2026-01-20T22:26:04.568" v="147"/>
        <pc:sldMkLst>
          <pc:docMk/>
          <pc:sldMk cId="3311567096" sldId="988"/>
        </pc:sldMkLst>
        <pc:spChg chg="add mod">
          <ac:chgData name="Katelyn Reczek" userId="8b90cbd9-4512-4289-a591-b7911c7d0d9d" providerId="ADAL" clId="{BE5BE601-8233-4551-904A-5FD42BDB75D7}" dt="2026-01-20T22:26:04.568" v="147"/>
          <ac:spMkLst>
            <pc:docMk/>
            <pc:sldMk cId="3311567096" sldId="988"/>
            <ac:spMk id="5" creationId="{9D37E389-974E-E619-85F5-771E36D7FD35}"/>
          </ac:spMkLst>
        </pc:spChg>
      </pc:sldChg>
      <pc:sldChg chg="addSp modSp">
        <pc:chgData name="Katelyn Reczek" userId="8b90cbd9-4512-4289-a591-b7911c7d0d9d" providerId="ADAL" clId="{BE5BE601-8233-4551-904A-5FD42BDB75D7}" dt="2026-01-20T22:34:02.953" v="180"/>
        <pc:sldMkLst>
          <pc:docMk/>
          <pc:sldMk cId="1899538343" sldId="1009"/>
        </pc:sldMkLst>
        <pc:spChg chg="add mod">
          <ac:chgData name="Katelyn Reczek" userId="8b90cbd9-4512-4289-a591-b7911c7d0d9d" providerId="ADAL" clId="{BE5BE601-8233-4551-904A-5FD42BDB75D7}" dt="2026-01-20T22:34:02.953" v="180"/>
          <ac:spMkLst>
            <pc:docMk/>
            <pc:sldMk cId="1899538343" sldId="1009"/>
            <ac:spMk id="3" creationId="{87975FCC-5A5E-19A9-0801-7798C665D1FC}"/>
          </ac:spMkLst>
        </pc:spChg>
      </pc:sldChg>
      <pc:sldChg chg="addSp modSp">
        <pc:chgData name="Katelyn Reczek" userId="8b90cbd9-4512-4289-a591-b7911c7d0d9d" providerId="ADAL" clId="{BE5BE601-8233-4551-904A-5FD42BDB75D7}" dt="2026-01-20T22:33:47.254" v="175"/>
        <pc:sldMkLst>
          <pc:docMk/>
          <pc:sldMk cId="2789244359" sldId="1013"/>
        </pc:sldMkLst>
        <pc:spChg chg="add mod">
          <ac:chgData name="Katelyn Reczek" userId="8b90cbd9-4512-4289-a591-b7911c7d0d9d" providerId="ADAL" clId="{BE5BE601-8233-4551-904A-5FD42BDB75D7}" dt="2026-01-20T22:33:47.254" v="175"/>
          <ac:spMkLst>
            <pc:docMk/>
            <pc:sldMk cId="2789244359" sldId="1013"/>
            <ac:spMk id="4" creationId="{4A29B9D2-6750-A3F8-3694-9ACD1EBD3361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52.059" v="187" actId="1076"/>
        <pc:sldMkLst>
          <pc:docMk/>
          <pc:sldMk cId="4235497514" sldId="1032"/>
        </pc:sldMkLst>
        <pc:spChg chg="add mod">
          <ac:chgData name="Katelyn Reczek" userId="8b90cbd9-4512-4289-a591-b7911c7d0d9d" providerId="ADAL" clId="{BE5BE601-8233-4551-904A-5FD42BDB75D7}" dt="2026-01-20T22:34:52.059" v="187" actId="1076"/>
          <ac:spMkLst>
            <pc:docMk/>
            <pc:sldMk cId="4235497514" sldId="1032"/>
            <ac:spMk id="6" creationId="{58641990-5CD9-4F52-EE25-5DE3D2118786}"/>
          </ac:spMkLst>
        </pc:spChg>
      </pc:sldChg>
      <pc:sldChg chg="addSp modSp">
        <pc:chgData name="Katelyn Reczek" userId="8b90cbd9-4512-4289-a591-b7911c7d0d9d" providerId="ADAL" clId="{BE5BE601-8233-4551-904A-5FD42BDB75D7}" dt="2026-01-20T22:33:48.855" v="176"/>
        <pc:sldMkLst>
          <pc:docMk/>
          <pc:sldMk cId="3114547601" sldId="1038"/>
        </pc:sldMkLst>
        <pc:spChg chg="add mod">
          <ac:chgData name="Katelyn Reczek" userId="8b90cbd9-4512-4289-a591-b7911c7d0d9d" providerId="ADAL" clId="{BE5BE601-8233-4551-904A-5FD42BDB75D7}" dt="2026-01-20T22:33:48.855" v="176"/>
          <ac:spMkLst>
            <pc:docMk/>
            <pc:sldMk cId="3114547601" sldId="1038"/>
            <ac:spMk id="4" creationId="{CDFF50D8-E4EC-A3DF-4381-171D5910DA0E}"/>
          </ac:spMkLst>
        </pc:spChg>
      </pc:sldChg>
      <pc:sldChg chg="addSp modSp mod">
        <pc:chgData name="Katelyn Reczek" userId="8b90cbd9-4512-4289-a591-b7911c7d0d9d" providerId="ADAL" clId="{BE5BE601-8233-4551-904A-5FD42BDB75D7}" dt="2026-01-20T22:34:41.867" v="184" actId="1035"/>
        <pc:sldMkLst>
          <pc:docMk/>
          <pc:sldMk cId="912027731" sldId="1051"/>
        </pc:sldMkLst>
        <pc:spChg chg="add mod">
          <ac:chgData name="Katelyn Reczek" userId="8b90cbd9-4512-4289-a591-b7911c7d0d9d" providerId="ADAL" clId="{BE5BE601-8233-4551-904A-5FD42BDB75D7}" dt="2026-01-20T22:34:41.867" v="184" actId="1035"/>
          <ac:spMkLst>
            <pc:docMk/>
            <pc:sldMk cId="912027731" sldId="1051"/>
            <ac:spMk id="12" creationId="{BD033B27-1B8D-761C-7D5E-5A1BEA355F46}"/>
          </ac:spMkLst>
        </pc:spChg>
      </pc:sldChg>
      <pc:sldChg chg="addSp modSp">
        <pc:chgData name="Katelyn Reczek" userId="8b90cbd9-4512-4289-a591-b7911c7d0d9d" providerId="ADAL" clId="{BE5BE601-8233-4551-904A-5FD42BDB75D7}" dt="2026-01-20T22:33:54.081" v="177"/>
        <pc:sldMkLst>
          <pc:docMk/>
          <pc:sldMk cId="1768997776" sldId="1052"/>
        </pc:sldMkLst>
        <pc:spChg chg="add mod">
          <ac:chgData name="Katelyn Reczek" userId="8b90cbd9-4512-4289-a591-b7911c7d0d9d" providerId="ADAL" clId="{BE5BE601-8233-4551-904A-5FD42BDB75D7}" dt="2026-01-20T22:33:54.081" v="177"/>
          <ac:spMkLst>
            <pc:docMk/>
            <pc:sldMk cId="1768997776" sldId="1052"/>
            <ac:spMk id="3" creationId="{F1741444-9B89-A072-9B53-39120BD583FA}"/>
          </ac:spMkLst>
        </pc:spChg>
      </pc:sldChg>
      <pc:sldChg chg="addSp delSp modSp mod">
        <pc:chgData name="Katelyn Reczek" userId="8b90cbd9-4512-4289-a591-b7911c7d0d9d" providerId="ADAL" clId="{BE5BE601-8233-4551-904A-5FD42BDB75D7}" dt="2026-01-20T22:34:03.824" v="181"/>
        <pc:sldMkLst>
          <pc:docMk/>
          <pc:sldMk cId="1505966196" sldId="1054"/>
        </pc:sldMkLst>
        <pc:spChg chg="add del mod">
          <ac:chgData name="Katelyn Reczek" userId="8b90cbd9-4512-4289-a591-b7911c7d0d9d" providerId="ADAL" clId="{BE5BE601-8233-4551-904A-5FD42BDB75D7}" dt="2026-01-20T22:27:41.430" v="174" actId="478"/>
          <ac:spMkLst>
            <pc:docMk/>
            <pc:sldMk cId="1505966196" sldId="1054"/>
            <ac:spMk id="3" creationId="{F487736F-8255-0558-4A3C-F97843280AF2}"/>
          </ac:spMkLst>
        </pc:spChg>
        <pc:spChg chg="add mod">
          <ac:chgData name="Katelyn Reczek" userId="8b90cbd9-4512-4289-a591-b7911c7d0d9d" providerId="ADAL" clId="{BE5BE601-8233-4551-904A-5FD42BDB75D7}" dt="2026-01-20T22:34:03.824" v="181"/>
          <ac:spMkLst>
            <pc:docMk/>
            <pc:sldMk cId="1505966196" sldId="1054"/>
            <ac:spMk id="4" creationId="{D92FCA17-4353-EA71-A38A-2E5A949BA655}"/>
          </ac:spMkLst>
        </pc:spChg>
      </pc:sldChg>
      <pc:sldChg chg="addSp modSp mod">
        <pc:chgData name="Katelyn Reczek" userId="8b90cbd9-4512-4289-a591-b7911c7d0d9d" providerId="ADAL" clId="{BE5BE601-8233-4551-904A-5FD42BDB75D7}" dt="2026-01-20T22:26:34.759" v="149" actId="1076"/>
        <pc:sldMkLst>
          <pc:docMk/>
          <pc:sldMk cId="1881897525" sldId="1056"/>
        </pc:sldMkLst>
        <pc:spChg chg="mod">
          <ac:chgData name="Katelyn Reczek" userId="8b90cbd9-4512-4289-a591-b7911c7d0d9d" providerId="ADAL" clId="{BE5BE601-8233-4551-904A-5FD42BDB75D7}" dt="2026-01-20T22:25:51.968" v="143" actId="1076"/>
          <ac:spMkLst>
            <pc:docMk/>
            <pc:sldMk cId="1881897525" sldId="1056"/>
            <ac:spMk id="4" creationId="{E4CA2588-48C3-3A2A-6153-80CDCE0CFED0}"/>
          </ac:spMkLst>
        </pc:spChg>
        <pc:spChg chg="add mod">
          <ac:chgData name="Katelyn Reczek" userId="8b90cbd9-4512-4289-a591-b7911c7d0d9d" providerId="ADAL" clId="{BE5BE601-8233-4551-904A-5FD42BDB75D7}" dt="2026-01-20T22:26:34.759" v="149" actId="1076"/>
          <ac:spMkLst>
            <pc:docMk/>
            <pc:sldMk cId="1881897525" sldId="1056"/>
            <ac:spMk id="5" creationId="{571F1A06-2DD2-40F1-6FAE-76A863932CF4}"/>
          </ac:spMkLst>
        </pc:spChg>
      </pc:sldChg>
      <pc:sldChg chg="addSp modSp">
        <pc:chgData name="Katelyn Reczek" userId="8b90cbd9-4512-4289-a591-b7911c7d0d9d" providerId="ADAL" clId="{BE5BE601-8233-4551-904A-5FD42BDB75D7}" dt="2026-01-20T22:34:00.953" v="179"/>
        <pc:sldMkLst>
          <pc:docMk/>
          <pc:sldMk cId="1991761841" sldId="1058"/>
        </pc:sldMkLst>
        <pc:spChg chg="add mod">
          <ac:chgData name="Katelyn Reczek" userId="8b90cbd9-4512-4289-a591-b7911c7d0d9d" providerId="ADAL" clId="{BE5BE601-8233-4551-904A-5FD42BDB75D7}" dt="2026-01-20T22:34:00.953" v="179"/>
          <ac:spMkLst>
            <pc:docMk/>
            <pc:sldMk cId="1991761841" sldId="1058"/>
            <ac:spMk id="3" creationId="{9A3E70A8-E2B1-6094-1089-2FB449FFBFB9}"/>
          </ac:spMkLst>
        </pc:spChg>
      </pc:sldChg>
      <pc:sldChg chg="addSp modSp">
        <pc:chgData name="Katelyn Reczek" userId="8b90cbd9-4512-4289-a591-b7911c7d0d9d" providerId="ADAL" clId="{BE5BE601-8233-4551-904A-5FD42BDB75D7}" dt="2026-01-20T22:26:05.298" v="148"/>
        <pc:sldMkLst>
          <pc:docMk/>
          <pc:sldMk cId="1115790555" sldId="1059"/>
        </pc:sldMkLst>
        <pc:spChg chg="add mod">
          <ac:chgData name="Katelyn Reczek" userId="8b90cbd9-4512-4289-a591-b7911c7d0d9d" providerId="ADAL" clId="{BE5BE601-8233-4551-904A-5FD42BDB75D7}" dt="2026-01-20T22:26:05.298" v="148"/>
          <ac:spMkLst>
            <pc:docMk/>
            <pc:sldMk cId="1115790555" sldId="1059"/>
            <ac:spMk id="5" creationId="{1F2884E0-6FBD-105F-745B-BBACE1EBF723}"/>
          </ac:spMkLst>
        </pc:spChg>
      </pc:sldChg>
      <pc:sldChg chg="addSp modSp">
        <pc:chgData name="Katelyn Reczek" userId="8b90cbd9-4512-4289-a591-b7911c7d0d9d" providerId="ADAL" clId="{BE5BE601-8233-4551-904A-5FD42BDB75D7}" dt="2026-01-20T22:33:57.384" v="178"/>
        <pc:sldMkLst>
          <pc:docMk/>
          <pc:sldMk cId="2515276822" sldId="1060"/>
        </pc:sldMkLst>
        <pc:spChg chg="add mod">
          <ac:chgData name="Katelyn Reczek" userId="8b90cbd9-4512-4289-a591-b7911c7d0d9d" providerId="ADAL" clId="{BE5BE601-8233-4551-904A-5FD42BDB75D7}" dt="2026-01-20T22:33:57.384" v="178"/>
          <ac:spMkLst>
            <pc:docMk/>
            <pc:sldMk cId="2515276822" sldId="1060"/>
            <ac:spMk id="3" creationId="{B474B360-4A1C-CFE6-D21C-7FDF2120B6E9}"/>
          </ac:spMkLst>
        </pc:spChg>
      </pc:sldChg>
      <pc:sldChg chg="addSp modSp">
        <pc:chgData name="Katelyn Reczek" userId="8b90cbd9-4512-4289-a591-b7911c7d0d9d" providerId="ADAL" clId="{BE5BE601-8233-4551-904A-5FD42BDB75D7}" dt="2026-01-20T22:34:58.841" v="188"/>
        <pc:sldMkLst>
          <pc:docMk/>
          <pc:sldMk cId="481551560" sldId="1070"/>
        </pc:sldMkLst>
        <pc:spChg chg="add mod">
          <ac:chgData name="Katelyn Reczek" userId="8b90cbd9-4512-4289-a591-b7911c7d0d9d" providerId="ADAL" clId="{BE5BE601-8233-4551-904A-5FD42BDB75D7}" dt="2026-01-20T22:34:58.841" v="188"/>
          <ac:spMkLst>
            <pc:docMk/>
            <pc:sldMk cId="481551560" sldId="1070"/>
            <ac:spMk id="4" creationId="{758CB113-C415-7626-AC4F-B889F31535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DFD136-4050-3941-83A7-B9C786DA42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8C6E2-BD82-7841-AE29-4327F40A12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76B89-FF8E-D24B-AE62-CB362257BEA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DB358-F487-E244-8A34-0D6012DFB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C8625F-1217-4A45-A851-B83B437022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ABD1C-184B-C34C-ACD5-3252EB83D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5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3C29-E6E1-4E4C-BA78-8051579C1C6A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E86C4-9AE8-7947-9469-54E6F8FB0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1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2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E86C4-9AE8-7947-9469-54E6F8FB02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C17753-6690-54B1-6027-E2D759D6D63F}"/>
              </a:ext>
            </a:extLst>
          </p:cNvPr>
          <p:cNvSpPr/>
          <p:nvPr userDrawn="1"/>
        </p:nvSpPr>
        <p:spPr>
          <a:xfrm>
            <a:off x="0" y="-2594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640F0-9EE5-0DA3-C1FC-DF53B5392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3654" y="4444452"/>
            <a:ext cx="9174490" cy="16954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800" b="0">
                <a:solidFill>
                  <a:schemeClr val="bg1"/>
                </a:solidFill>
                <a:latin typeface="Gotham Medium" pitchFamily="50" charset="0"/>
                <a:ea typeface="Gotham Medium" pitchFamily="50" charset="0"/>
                <a:cs typeface="Gotham Medium" pitchFamily="50" charset="0"/>
              </a:defRPr>
            </a:lvl1pPr>
          </a:lstStyle>
          <a:p>
            <a:r>
              <a:rPr lang="en-US" dirty="0"/>
              <a:t>Title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5338B-D9DF-FE89-10A8-DE1B3086C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654" y="3602038"/>
            <a:ext cx="9174490" cy="621258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en-CA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5AD588B5-C59E-524E-A639-681C38B3A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0CD7CD-38A7-4845-A5BA-E384B88CD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C7FDF79-7E5E-DC4D-AEEC-953315619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479CE-5D42-3281-0196-4FCC52512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718090"/>
            <a:ext cx="4835456" cy="8059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407B63-9070-1336-D82A-2FD8D88D0705}"/>
              </a:ext>
            </a:extLst>
          </p:cNvPr>
          <p:cNvCxnSpPr>
            <a:cxnSpLocks/>
          </p:cNvCxnSpPr>
          <p:nvPr userDrawn="1"/>
        </p:nvCxnSpPr>
        <p:spPr>
          <a:xfrm>
            <a:off x="723655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36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3DB36-F943-234A-97D8-EB14A8D02C03}"/>
              </a:ext>
            </a:extLst>
          </p:cNvPr>
          <p:cNvSpPr/>
          <p:nvPr userDrawn="1"/>
        </p:nvSpPr>
        <p:spPr>
          <a:xfrm>
            <a:off x="-1" y="0"/>
            <a:ext cx="5391155" cy="6858000"/>
          </a:xfrm>
          <a:prstGeom prst="rect">
            <a:avLst/>
          </a:prstGeom>
          <a:solidFill>
            <a:srgbClr val="1C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DCC274-BCFE-864D-D39A-0F5055945E15}"/>
              </a:ext>
            </a:extLst>
          </p:cNvPr>
          <p:cNvCxnSpPr>
            <a:cxnSpLocks/>
          </p:cNvCxnSpPr>
          <p:nvPr userDrawn="1"/>
        </p:nvCxnSpPr>
        <p:spPr>
          <a:xfrm>
            <a:off x="6402191" y="1415427"/>
            <a:ext cx="2193241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4DC55-88F8-D7F6-DB8A-44D48F070E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9361" y="355600"/>
            <a:ext cx="4855375" cy="1362736"/>
          </a:xfrm>
        </p:spPr>
        <p:txBody>
          <a:bodyPr anchor="ctr">
            <a:noAutofit/>
          </a:bodyPr>
          <a:lstStyle>
            <a:lvl1pPr marL="0" indent="0">
              <a:buNone/>
              <a:defRPr sz="3600" cap="none" baseline="0">
                <a:solidFill>
                  <a:schemeClr val="tx1"/>
                </a:solidFill>
                <a:latin typeface="Gotham Medium" pitchFamily="50" charset="0"/>
                <a:cs typeface="Gotham Medium" pitchFamily="50" charset="0"/>
              </a:defRPr>
            </a:lvl1pPr>
            <a:lvl2pPr marL="4572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2pPr>
            <a:lvl3pPr marL="9144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3pPr>
            <a:lvl4pPr marL="13716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4pPr>
            <a:lvl5pPr marL="1828800" indent="0">
              <a:buNone/>
              <a:defRPr sz="3600">
                <a:latin typeface="Gotham Medium" pitchFamily="50" charset="0"/>
                <a:cs typeface="Gotham Medium" pitchFamily="50" charset="0"/>
              </a:defRPr>
            </a:lvl5pPr>
          </a:lstStyle>
          <a:p>
            <a:pPr lvl="0"/>
            <a:r>
              <a:rPr lang="en-US" dirty="0"/>
              <a:t>Contents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50594F-0726-D4BA-AC05-9C35B07F05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8240" y="1989138"/>
            <a:ext cx="4855375" cy="4184650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600" b="1">
                <a:latin typeface="Gotham Medium" pitchFamily="50" charset="0"/>
                <a:cs typeface="Gotham Medium" pitchFamily="50" charset="0"/>
              </a:defRPr>
            </a:lvl1pPr>
            <a:lvl2pPr marL="0" indent="0">
              <a:buNone/>
              <a:defRPr sz="1400"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450000" indent="0">
              <a:buNone/>
              <a:defRPr sz="1400"/>
            </a:lvl3pPr>
            <a:lvl4pPr marL="914400" indent="0">
              <a:buNone/>
              <a:defRPr sz="1200" i="0"/>
            </a:lvl4pPr>
            <a:lvl5pPr marL="914400" indent="0">
              <a:buNone/>
              <a:defRPr sz="1200" i="1"/>
            </a:lvl5pPr>
          </a:lstStyle>
          <a:p>
            <a:pPr lvl="0"/>
            <a:r>
              <a:rPr lang="en-US" dirty="0"/>
              <a:t>1. Section Title</a:t>
            </a:r>
          </a:p>
          <a:p>
            <a:pPr lvl="1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EB7BDE-E2F0-3D5A-009E-ED6B14846AB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04BB-9070-732D-AB81-54E7D77C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g object 16">
            <a:extLst>
              <a:ext uri="{FF2B5EF4-FFF2-40B4-BE49-F238E27FC236}">
                <a16:creationId xmlns:a16="http://schemas.microsoft.com/office/drawing/2014/main" id="{575B1A8C-A499-C28E-0F19-D3C46012472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4F327A-AA64-281E-3E52-004EAF05AF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D2A743-06E2-9D2F-8F4B-602EF84BA21E}"/>
              </a:ext>
            </a:extLst>
          </p:cNvPr>
          <p:cNvCxnSpPr>
            <a:cxnSpLocks/>
          </p:cNvCxnSpPr>
          <p:nvPr userDrawn="1"/>
        </p:nvCxnSpPr>
        <p:spPr>
          <a:xfrm>
            <a:off x="929572" y="1166848"/>
            <a:ext cx="5870726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A548BA0-0E74-C3C9-44DD-830D946FDAF0}"/>
              </a:ext>
            </a:extLst>
          </p:cNvPr>
          <p:cNvSpPr txBox="1"/>
          <p:nvPr userDrawn="1"/>
        </p:nvSpPr>
        <p:spPr>
          <a:xfrm>
            <a:off x="858548" y="6371837"/>
            <a:ext cx="5672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11EFFFC6-5BF2-4541-9B27-8D40317114E9}" type="slidenum">
              <a:rPr lang="en-CA" sz="1200" smtClean="0">
                <a:solidFill>
                  <a:schemeClr val="bg1"/>
                </a:solidFill>
              </a:rPr>
              <a:pPr/>
              <a:t>‹#›</a:t>
            </a:fld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260A-608F-00E7-7A6F-AD8D7A568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2A44B5-AE93-9073-51C8-FA8C19FF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482085"/>
            <a:ext cx="10515600" cy="4351338"/>
          </a:xfrm>
        </p:spPr>
        <p:txBody>
          <a:bodyPr/>
          <a:lstStyle>
            <a:lvl1pPr>
              <a:defRPr sz="18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500"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96598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D56088-CFAE-3698-0BC0-BE8B7381C554}"/>
              </a:ext>
            </a:extLst>
          </p:cNvPr>
          <p:cNvSpPr/>
          <p:nvPr userDrawn="1"/>
        </p:nvSpPr>
        <p:spPr>
          <a:xfrm>
            <a:off x="6981092" y="-1"/>
            <a:ext cx="5210909" cy="6858001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680FC1D-9C89-62FC-2CFE-A2DD3AD8DD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1574" y="6397418"/>
            <a:ext cx="828000" cy="269100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910B010-036D-8434-31CB-617DC99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5315356" cy="52322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9EC2A23-524D-B2C8-C4EA-16B52F82DF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58838" y="1677988"/>
            <a:ext cx="5314950" cy="4719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55A2A4D-5767-AA0C-6BDB-9F3013F19DE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501630" y="2007001"/>
            <a:ext cx="4118869" cy="3781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9501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211774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4975748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7795409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626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61874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00771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517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396F1482-2733-7051-79A9-39EAE4D7A188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E12F36A-09BB-EBE0-B482-D9D43EEBA69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07E7A3-647F-66D2-074C-D8FC11912CC8}"/>
              </a:ext>
            </a:extLst>
          </p:cNvPr>
          <p:cNvGrpSpPr/>
          <p:nvPr userDrawn="1"/>
        </p:nvGrpSpPr>
        <p:grpSpPr>
          <a:xfrm>
            <a:off x="999177" y="2477360"/>
            <a:ext cx="2316112" cy="1898933"/>
            <a:chOff x="1004204" y="2141724"/>
            <a:chExt cx="2316112" cy="18989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9DBC38-5BD3-15EF-7852-3B9E4F181855}"/>
                </a:ext>
              </a:extLst>
            </p:cNvPr>
            <p:cNvSpPr/>
            <p:nvPr/>
          </p:nvSpPr>
          <p:spPr>
            <a:xfrm>
              <a:off x="1065211" y="2143073"/>
              <a:ext cx="2255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E5EE10-5ED2-27EC-C2A4-603B245A838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5D0AADF1-6687-56D6-C18C-2A6A2F74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D68CE7-6AA4-279A-8726-1F0D893A8615}"/>
              </a:ext>
            </a:extLst>
          </p:cNvPr>
          <p:cNvGrpSpPr/>
          <p:nvPr userDrawn="1"/>
        </p:nvGrpSpPr>
        <p:grpSpPr>
          <a:xfrm>
            <a:off x="3661862" y="2478608"/>
            <a:ext cx="2264978" cy="1898933"/>
            <a:chOff x="1004204" y="2141724"/>
            <a:chExt cx="2264978" cy="1898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25FCF6-EAC6-5E30-F669-E18A5BFCF0DA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38C371F-4A4D-3749-F63B-08612ADA1911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8335CB-978A-6B5E-201F-7958F6B7463D}"/>
              </a:ext>
            </a:extLst>
          </p:cNvPr>
          <p:cNvGrpSpPr/>
          <p:nvPr userDrawn="1"/>
        </p:nvGrpSpPr>
        <p:grpSpPr>
          <a:xfrm>
            <a:off x="6286207" y="2473072"/>
            <a:ext cx="2264978" cy="1898933"/>
            <a:chOff x="1004204" y="2141724"/>
            <a:chExt cx="2264978" cy="18989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6DF62B-0285-C5A6-7C40-C5E5D2D4D7EF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D2F7744-2E16-6B0E-E4B4-BF872703F7B9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7D4A48-2509-513C-12B3-C4943FFFD7C8}"/>
              </a:ext>
            </a:extLst>
          </p:cNvPr>
          <p:cNvGrpSpPr/>
          <p:nvPr userDrawn="1"/>
        </p:nvGrpSpPr>
        <p:grpSpPr>
          <a:xfrm>
            <a:off x="8948892" y="2485429"/>
            <a:ext cx="2264978" cy="1898933"/>
            <a:chOff x="1004204" y="2141724"/>
            <a:chExt cx="2264978" cy="18989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B3B701-8F1A-A9A1-C899-3A4854CE26EC}"/>
                </a:ext>
              </a:extLst>
            </p:cNvPr>
            <p:cNvSpPr/>
            <p:nvPr/>
          </p:nvSpPr>
          <p:spPr>
            <a:xfrm>
              <a:off x="1065212" y="2143073"/>
              <a:ext cx="22039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sz="2000" dirty="0">
                  <a:solidFill>
                    <a:srgbClr val="333333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8306E4E-0204-7DA3-540C-DDAE862E8C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04" y="2141724"/>
              <a:ext cx="0" cy="1898933"/>
            </a:xfrm>
            <a:prstGeom prst="line">
              <a:avLst/>
            </a:prstGeom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4B11620A-8699-3798-5691-77851CDCBF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7693" y="2912377"/>
            <a:ext cx="2254250" cy="163212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513BC8F3-0ADC-E7B7-4745-4C702F63E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7988" y="2907508"/>
            <a:ext cx="2254250" cy="16369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E102953D-FDDE-41D9-F99E-920A9A995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9" y="2907508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62725B57-0AD1-6ACD-588B-053D64EFF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29540" y="2906065"/>
            <a:ext cx="2254250" cy="16318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576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FDD1285-14D9-7D4A-37C0-1C702ADFE8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919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AFF67755-389F-DFD6-B1CD-5AE15D82BB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501" y="1868351"/>
            <a:ext cx="2594223" cy="3422650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99AE79F1-1829-AA92-5149-BB6663F8D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5083" y="1815763"/>
            <a:ext cx="2594223" cy="3475237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996B3340-0D57-2824-BD7F-DFA773E5E4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2050" y="1815764"/>
            <a:ext cx="2594223" cy="3475236"/>
          </a:xfrm>
          <a:prstGeom prst="roundRect">
            <a:avLst>
              <a:gd name="adj" fmla="val 4292"/>
            </a:avLst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9259A2-8E71-F1D9-7C29-33710088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48" y="578534"/>
            <a:ext cx="10515600" cy="523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 cap="all" baseline="0"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C738AF8-71CF-C992-92BB-7EFEF11493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98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EA876D2-97B2-A569-D244-15074CAE24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4501" y="4205151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105A74F-6B31-2079-86BB-3AA82110DF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5082" y="4214482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15DCE858-3858-3BCD-5B1B-A16C405FD1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32050" y="4205150"/>
            <a:ext cx="2594223" cy="1085849"/>
          </a:xfrm>
          <a:prstGeom prst="roundRect">
            <a:avLst>
              <a:gd name="adj" fmla="val 4637"/>
            </a:avLst>
          </a:prstGeom>
          <a:solidFill>
            <a:srgbClr val="000000">
              <a:alpha val="38824"/>
            </a:srgbClr>
          </a:solidFill>
        </p:spPr>
        <p:txBody>
          <a:bodyPr tIns="90000" bIns="90000" anchor="ctr" anchorCtr="0"/>
          <a:lstStyle>
            <a:lvl1pPr marL="177800" indent="0">
              <a:spcBef>
                <a:spcPts val="1200"/>
              </a:spcBef>
              <a:buNone/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28" name="bg object 16">
            <a:extLst>
              <a:ext uri="{FF2B5EF4-FFF2-40B4-BE49-F238E27FC236}">
                <a16:creationId xmlns:a16="http://schemas.microsoft.com/office/drawing/2014/main" id="{7FC5CDC9-1B61-286D-1B5E-AD3001523D01}"/>
              </a:ext>
            </a:extLst>
          </p:cNvPr>
          <p:cNvSpPr/>
          <p:nvPr userDrawn="1"/>
        </p:nvSpPr>
        <p:spPr>
          <a:xfrm>
            <a:off x="0" y="6162675"/>
            <a:ext cx="12192000" cy="695325"/>
          </a:xfrm>
          <a:prstGeom prst="rect">
            <a:avLst/>
          </a:prstGeom>
          <a:solidFill>
            <a:srgbClr val="1C365D"/>
          </a:solidFill>
        </p:spPr>
        <p:txBody>
          <a:bodyPr wrap="square" lIns="0" tIns="0" rIns="0" bIns="0" rtlCol="0"/>
          <a:lstStyle/>
          <a:p>
            <a:pPr marL="0" marR="0" lvl="0" indent="0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9680F09-6995-6B35-8D54-24034430286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29882" y="6400118"/>
            <a:ext cx="819692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10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1D0A68-DD05-ABE2-6C67-AD30C7C5536F}"/>
              </a:ext>
            </a:extLst>
          </p:cNvPr>
          <p:cNvSpPr/>
          <p:nvPr userDrawn="1"/>
        </p:nvSpPr>
        <p:spPr>
          <a:xfrm>
            <a:off x="-11087" y="6569"/>
            <a:ext cx="12203087" cy="6851431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0AFFBB-9D93-6EE4-C3AB-C2333A52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4280" y="2527438"/>
            <a:ext cx="3606800" cy="4953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97787A2-29BD-3B80-1F31-1A0BD55FA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238" y="3146425"/>
            <a:ext cx="10590212" cy="1214438"/>
          </a:xfrm>
        </p:spPr>
        <p:txBody>
          <a:bodyPr anchor="ctr">
            <a:no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olos Text" panose="020B0503020202020204" pitchFamily="34" charset="0"/>
                <a:cs typeface="Golos Text" panose="020B0503020202020204" pitchFamily="34" charset="0"/>
              </a:defRPr>
            </a:lvl5pPr>
          </a:lstStyle>
          <a:p>
            <a:pPr lvl="0"/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07715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0BAFD6BF-A609-424B-9004-9ACEFFD8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0517"/>
            <a:ext cx="10515600" cy="523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1D82-73BE-A14B-8720-F76CBEC4C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390DFC57-A014-2542-8013-D6817892B1A2}" type="datetimeFigureOut">
              <a:rPr lang="en-US" smtClean="0"/>
              <a:pPr/>
              <a:t>6/11/2026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48659-89D9-C94D-9019-30BFFFB5E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2C1D-0982-C043-80F5-E783F080E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E989B28B-1777-A24F-92CB-880AB64EB1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20E48-0D05-ED4E-B30B-C56CE026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2403"/>
            <a:ext cx="10515600" cy="485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406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7" r:id="rId3"/>
    <p:sldLayoutId id="2147483683" r:id="rId4"/>
    <p:sldLayoutId id="2147483708" r:id="rId5"/>
    <p:sldLayoutId id="2147483705" r:id="rId6"/>
    <p:sldLayoutId id="2147483706" r:id="rId7"/>
    <p:sldLayoutId id="2147483684" r:id="rId8"/>
    <p:sldLayoutId id="2147483707" r:id="rId9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b="0" kern="1200" cap="all" baseline="0">
          <a:solidFill>
            <a:schemeClr val="tx1"/>
          </a:solidFill>
          <a:latin typeface="+mj-lt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EE75B4-E604-1A20-6195-7AA65534CA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D9B77-26C0-61FB-2E3F-02A1E05AA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55" y="4429125"/>
            <a:ext cx="9144000" cy="1843087"/>
          </a:xfrm>
        </p:spPr>
        <p:txBody>
          <a:bodyPr anchor="t">
            <a:normAutofit/>
          </a:bodyPr>
          <a:lstStyle/>
          <a:p>
            <a:pPr algn="l"/>
            <a:r>
              <a:rPr lang="en-CA" sz="5800" b="0" cap="none" dirty="0">
                <a:solidFill>
                  <a:schemeClr val="bg1"/>
                </a:solidFill>
                <a:ea typeface="Lato SemiBold" panose="020F0502020204030203" pitchFamily="34" charset="0"/>
              </a:rPr>
              <a:t>Aerobic Exercise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5C6B1-439A-A813-5CE2-A830104F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55" y="3602038"/>
            <a:ext cx="9144000" cy="722311"/>
          </a:xfrm>
        </p:spPr>
        <p:txBody>
          <a:bodyPr>
            <a:normAutofit/>
          </a:bodyPr>
          <a:lstStyle/>
          <a:p>
            <a:pPr algn="l"/>
            <a:r>
              <a:rPr lang="en-US" sz="3200" cap="all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Bone Health</a:t>
            </a:r>
            <a:endParaRPr lang="en-CA" sz="3200" cap="all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782F2F-1C07-BC9F-A7C1-C53AE32D252F}"/>
              </a:ext>
            </a:extLst>
          </p:cNvPr>
          <p:cNvCxnSpPr>
            <a:cxnSpLocks/>
          </p:cNvCxnSpPr>
          <p:nvPr/>
        </p:nvCxnSpPr>
        <p:spPr>
          <a:xfrm>
            <a:off x="821978" y="4333874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18D9F98-AE90-10D4-E690-9918893E82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56" y="658762"/>
            <a:ext cx="5191430" cy="86523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1EC8E60-997C-4001-50CA-31C0B2FE182B}"/>
              </a:ext>
            </a:extLst>
          </p:cNvPr>
          <p:cNvSpPr txBox="1">
            <a:spLocks/>
          </p:cNvSpPr>
          <p:nvPr/>
        </p:nvSpPr>
        <p:spPr>
          <a:xfrm>
            <a:off x="2940830" y="1400451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latin typeface="+mn-lt"/>
              </a:rPr>
              <a:t>Data-Driven. People-Led. Outcome-Focused.</a:t>
            </a:r>
            <a:endParaRPr lang="en-CA" sz="9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89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3512-9D7C-B69B-3806-CE99488EA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aerobic exercise do I need?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5EF60-2229-135B-15D1-581F1551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691147"/>
            <a:ext cx="10515600" cy="4142275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With the person beside you, discuss the following questions: 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dirty="0"/>
              <a:t>How much aerobic exercise do you complete per week?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dirty="0"/>
              <a:t>What motivates you to participate in aerobic exercise?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dirty="0"/>
              <a:t>What are some barriers that prevent you from participating in aerobic exercise?</a:t>
            </a:r>
          </a:p>
          <a:p>
            <a:pPr marL="0" lvl="0" indent="0">
              <a:buClr>
                <a:schemeClr val="hlink"/>
              </a:buClr>
              <a:buSzPts val="1100"/>
              <a:buNone/>
            </a:pPr>
            <a:endParaRPr lang="en-US" dirty="0"/>
          </a:p>
          <a:p>
            <a:pPr marL="0" lvl="0" indent="0">
              <a:buClr>
                <a:schemeClr val="hlink"/>
              </a:buClr>
              <a:buSzPts val="1100"/>
              <a:buNone/>
            </a:pPr>
            <a:r>
              <a:rPr lang="en-US" dirty="0"/>
              <a:t>Record your ideas in your </a:t>
            </a:r>
            <a:r>
              <a:rPr lang="en-US" b="1" dirty="0"/>
              <a:t>Workshop Guide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685800" lvl="0" indent="0">
              <a:buNone/>
            </a:pPr>
            <a:endParaRPr lang="en-US" sz="1600" dirty="0"/>
          </a:p>
          <a:p>
            <a:endParaRPr lang="en-CA" dirty="0"/>
          </a:p>
        </p:txBody>
      </p:sp>
      <p:sp>
        <p:nvSpPr>
          <p:cNvPr id="4" name="Google Shape;171;p21">
            <a:extLst>
              <a:ext uri="{FF2B5EF4-FFF2-40B4-BE49-F238E27FC236}">
                <a16:creationId xmlns:a16="http://schemas.microsoft.com/office/drawing/2014/main" id="{AD5F04DF-20C1-B2E9-2E1E-99DA046F8AA5}"/>
              </a:ext>
            </a:extLst>
          </p:cNvPr>
          <p:cNvSpPr txBox="1"/>
          <p:nvPr/>
        </p:nvSpPr>
        <p:spPr>
          <a:xfrm>
            <a:off x="927374" y="5363622"/>
            <a:ext cx="8492613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8017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762E3-8F60-DDF4-D22F-E112555B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Physical Activity Guidelines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D461E-DCCD-433A-3F7B-7CECDE717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To achieve </a:t>
            </a:r>
            <a:r>
              <a:rPr lang="en-US" sz="2400" b="1" dirty="0"/>
              <a:t>health benefits</a:t>
            </a:r>
            <a:r>
              <a:rPr lang="en-US" sz="2400" dirty="0"/>
              <a:t>, adults aged 18-64 should:</a:t>
            </a:r>
          </a:p>
          <a:p>
            <a:pPr marL="1028700" lvl="0" indent="-457200">
              <a:buSzPts val="1800"/>
            </a:pPr>
            <a:r>
              <a:rPr lang="en-US" sz="2400" dirty="0"/>
              <a:t>accumulate at least 150 minutes of moderate-to-vigorous intensity aerobic physical activity per week, in bouts of 10 minutes or more</a:t>
            </a:r>
          </a:p>
          <a:p>
            <a:pPr marL="1028700" lvl="0" indent="-457200">
              <a:buSzPts val="1800"/>
            </a:pPr>
            <a:r>
              <a:rPr lang="en-US" sz="2400" dirty="0"/>
              <a:t>perform muscle and bone strengthening activities using major muscle groups, at least 2 days per week</a:t>
            </a:r>
          </a:p>
          <a:p>
            <a:pPr marL="0" lvl="0" indent="0">
              <a:buNone/>
            </a:pPr>
            <a:r>
              <a:rPr lang="en-US" sz="2400" dirty="0"/>
              <a:t>65 years and older:</a:t>
            </a:r>
          </a:p>
          <a:p>
            <a:pPr marL="1028700" lvl="0" indent="-457200">
              <a:buSzPts val="1800"/>
            </a:pPr>
            <a:r>
              <a:rPr lang="en-US" sz="2400" dirty="0"/>
              <a:t>as above + physical activities to enhance balance and prevent falls</a:t>
            </a:r>
          </a:p>
          <a:p>
            <a:pPr lvl="0" indent="0"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Google Shape;187;p23">
            <a:extLst>
              <a:ext uri="{FF2B5EF4-FFF2-40B4-BE49-F238E27FC236}">
                <a16:creationId xmlns:a16="http://schemas.microsoft.com/office/drawing/2014/main" id="{C0229FBA-24F7-09DB-33F8-A19254B1F74A}"/>
              </a:ext>
            </a:extLst>
          </p:cNvPr>
          <p:cNvSpPr txBox="1"/>
          <p:nvPr/>
        </p:nvSpPr>
        <p:spPr>
          <a:xfrm>
            <a:off x="976535" y="5363623"/>
            <a:ext cx="9199852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73075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45249-FCD4-B96F-1877-BDC9F95F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Weight-bearing Aerobic Exercise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8CD9-1C3D-B5F6-2CDF-2ED2AD96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671483"/>
            <a:ext cx="10515600" cy="4161939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Weight-bearing aerobic exercise is recommended for people with osteoporosis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exercise on your feet and against gravity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weight-bearing exercise helps build bone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000" dirty="0"/>
              <a:t>Examples include walking, hiking, dancing</a:t>
            </a:r>
          </a:p>
          <a:p>
            <a:pPr marL="1085850" lvl="0" indent="-171450">
              <a:lnSpc>
                <a:spcPct val="115000"/>
              </a:lnSpc>
              <a:spcBef>
                <a:spcPts val="0"/>
              </a:spcBef>
            </a:pPr>
            <a:endParaRPr lang="en-US" sz="900" dirty="0"/>
          </a:p>
          <a:p>
            <a:pPr marL="1085850" lvl="0" indent="-171450">
              <a:lnSpc>
                <a:spcPct val="115000"/>
              </a:lnSpc>
              <a:spcBef>
                <a:spcPts val="0"/>
              </a:spcBef>
            </a:pPr>
            <a:endParaRPr lang="en-US" sz="900" dirty="0"/>
          </a:p>
          <a:p>
            <a:pPr marL="1085850" lvl="0" indent="-171450">
              <a:lnSpc>
                <a:spcPct val="115000"/>
              </a:lnSpc>
              <a:spcBef>
                <a:spcPts val="0"/>
              </a:spcBef>
            </a:pPr>
            <a:endParaRPr lang="en-US" sz="900" dirty="0"/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sz="2400" dirty="0"/>
              <a:t>non weight-bearing exercise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000" dirty="0"/>
              <a:t>Examples include swimming,  cycling, rowing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Google Shape;187;p23">
            <a:extLst>
              <a:ext uri="{FF2B5EF4-FFF2-40B4-BE49-F238E27FC236}">
                <a16:creationId xmlns:a16="http://schemas.microsoft.com/office/drawing/2014/main" id="{10BEF4DC-4A94-6D98-91E0-FDCA4E2632C1}"/>
              </a:ext>
            </a:extLst>
          </p:cNvPr>
          <p:cNvSpPr txBox="1"/>
          <p:nvPr/>
        </p:nvSpPr>
        <p:spPr>
          <a:xfrm>
            <a:off x="1005349" y="5250244"/>
            <a:ext cx="9908458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</a:p>
        </p:txBody>
      </p:sp>
    </p:spTree>
    <p:extLst>
      <p:ext uri="{BB962C8B-B14F-4D97-AF65-F5344CB8AC3E}">
        <p14:creationId xmlns:p14="http://schemas.microsoft.com/office/powerpoint/2010/main" val="123175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3BAC-CB4B-2AE1-9FFA-82A6B9892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Nordic Pole Walking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6AE9-CF3E-2CD0-4872-358321A9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37896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Great form of weight-bearing aerobic exercise for those with osteoporosis</a:t>
            </a: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endParaRPr lang="en-CA" dirty="0"/>
          </a:p>
        </p:txBody>
      </p:sp>
      <p:pic>
        <p:nvPicPr>
          <p:cNvPr id="4" name="Google Shape;203;p25">
            <a:extLst>
              <a:ext uri="{FF2B5EF4-FFF2-40B4-BE49-F238E27FC236}">
                <a16:creationId xmlns:a16="http://schemas.microsoft.com/office/drawing/2014/main" id="{77CDC736-98C6-9F3C-32AB-96E3CEF0FA2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8146" y="1874352"/>
            <a:ext cx="5269200" cy="35260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04;p25">
            <a:extLst>
              <a:ext uri="{FF2B5EF4-FFF2-40B4-BE49-F238E27FC236}">
                <a16:creationId xmlns:a16="http://schemas.microsoft.com/office/drawing/2014/main" id="{C560BDF3-E37C-341D-03AC-1D9C69E57B4B}"/>
              </a:ext>
            </a:extLst>
          </p:cNvPr>
          <p:cNvSpPr txBox="1"/>
          <p:nvPr/>
        </p:nvSpPr>
        <p:spPr>
          <a:xfrm>
            <a:off x="6217346" y="1768822"/>
            <a:ext cx="5269200" cy="371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improves walking confidence</a:t>
            </a:r>
            <a:endParaRPr sz="20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helps with balance when walking outdoors</a:t>
            </a:r>
            <a:endParaRPr sz="20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promotes an upright walking posture</a:t>
            </a:r>
            <a:endParaRPr sz="20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full body workout - uses upper body, lower body and core muscles</a:t>
            </a:r>
            <a:endParaRPr sz="20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instructional videos at www.urbanpoling.com</a:t>
            </a:r>
            <a:endParaRPr sz="20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  <a:p>
            <a:pPr marL="457200" lvl="0" indent="-355600" algn="l" rtl="0">
              <a:spcBef>
                <a:spcPts val="10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ea typeface="Open Sans"/>
                <a:cs typeface="Open Sans"/>
                <a:sym typeface="Open Sans"/>
              </a:rPr>
              <a:t>It’s fun!</a:t>
            </a:r>
            <a:endParaRPr sz="2000" dirty="0">
              <a:solidFill>
                <a:schemeClr val="dk1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206;p25">
            <a:extLst>
              <a:ext uri="{FF2B5EF4-FFF2-40B4-BE49-F238E27FC236}">
                <a16:creationId xmlns:a16="http://schemas.microsoft.com/office/drawing/2014/main" id="{B6B388AA-A106-B2ED-A75C-57EF6D456B0A}"/>
              </a:ext>
            </a:extLst>
          </p:cNvPr>
          <p:cNvSpPr txBox="1"/>
          <p:nvPr/>
        </p:nvSpPr>
        <p:spPr>
          <a:xfrm>
            <a:off x="858548" y="5537716"/>
            <a:ext cx="10128327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174722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87B6-5877-962D-A965-B404AFB3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Aerobic Exercise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F461-1940-23FE-6364-DD8630BFC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/>
              <a:t>Physical Health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↓ risk of developing many chronic health conditions</a:t>
            </a:r>
          </a:p>
          <a:p>
            <a:pPr marL="1371600" lvl="2" indent="-381000">
              <a:lnSpc>
                <a:spcPct val="100000"/>
              </a:lnSpc>
              <a:spcBef>
                <a:spcPts val="1000"/>
              </a:spcBef>
              <a:buSzPts val="2400"/>
            </a:pPr>
            <a:r>
              <a:rPr lang="en-US" sz="2400" dirty="0"/>
              <a:t>heart disease, type 2 diabetes, high blood pressure, etc.</a:t>
            </a:r>
          </a:p>
          <a:p>
            <a:pPr marL="990600" lvl="2" indent="0">
              <a:lnSpc>
                <a:spcPct val="100000"/>
              </a:lnSpc>
              <a:spcBef>
                <a:spcPts val="1000"/>
              </a:spcBef>
              <a:buSzPts val="2400"/>
              <a:buNone/>
            </a:pPr>
            <a:endParaRPr lang="en-US" sz="2400" dirty="0"/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↑ management of chronic health conditions </a:t>
            </a:r>
          </a:p>
          <a:p>
            <a:pPr marL="1371600" lvl="2" indent="-381000">
              <a:lnSpc>
                <a:spcPct val="100000"/>
              </a:lnSpc>
              <a:spcBef>
                <a:spcPts val="1000"/>
              </a:spcBef>
              <a:buSzPts val="2400"/>
            </a:pPr>
            <a:r>
              <a:rPr lang="en-US" sz="2400" dirty="0"/>
              <a:t>↓ blood pressure, ↓ blood sugar, ↓ pain and ↑ function in those with arthritis, etc.</a:t>
            </a:r>
          </a:p>
          <a:p>
            <a:pPr marL="68580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dirty="0"/>
          </a:p>
        </p:txBody>
      </p:sp>
      <p:pic>
        <p:nvPicPr>
          <p:cNvPr id="4" name="Google Shape;214;p26">
            <a:extLst>
              <a:ext uri="{FF2B5EF4-FFF2-40B4-BE49-F238E27FC236}">
                <a16:creationId xmlns:a16="http://schemas.microsoft.com/office/drawing/2014/main" id="{2BB816CA-C1C9-99E1-D2CA-19BA94FE09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6774" y="2879640"/>
            <a:ext cx="1157374" cy="10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15;p26">
            <a:extLst>
              <a:ext uri="{FF2B5EF4-FFF2-40B4-BE49-F238E27FC236}">
                <a16:creationId xmlns:a16="http://schemas.microsoft.com/office/drawing/2014/main" id="{E101335C-4CE7-6C2D-3D50-CA1EC5316173}"/>
              </a:ext>
            </a:extLst>
          </p:cNvPr>
          <p:cNvSpPr txBox="1"/>
          <p:nvPr/>
        </p:nvSpPr>
        <p:spPr>
          <a:xfrm>
            <a:off x="980027" y="5363623"/>
            <a:ext cx="8734246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4078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7D4-9574-F9B1-F2A0-57F8A8FD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Aerobic Exercise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05F6-BA94-F712-D168-3A58982C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0" lvl="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/>
              <a:t>Fitness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↑ energy and stamina, ↓ fatigue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maintenance of  independence with ageing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endParaRPr lang="en-US" sz="2800" dirty="0"/>
          </a:p>
          <a:p>
            <a:pPr marL="508000" lvl="0" indent="-457200">
              <a:lnSpc>
                <a:spcPct val="100000"/>
              </a:lnSpc>
              <a:buSzPts val="2800"/>
            </a:pPr>
            <a:r>
              <a:rPr lang="en-US" dirty="0"/>
              <a:t>Mental Health</a:t>
            </a:r>
          </a:p>
          <a:p>
            <a:pPr marL="965200" lvl="1" indent="-457200">
              <a:lnSpc>
                <a:spcPct val="100000"/>
              </a:lnSpc>
              <a:spcBef>
                <a:spcPts val="1000"/>
              </a:spcBef>
              <a:buSzPts val="2800"/>
            </a:pPr>
            <a:r>
              <a:rPr lang="en-US" sz="2800" dirty="0"/>
              <a:t>aerobic exercise is a known stress reliever and mood booster </a:t>
            </a: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pic>
        <p:nvPicPr>
          <p:cNvPr id="5" name="Google Shape;214;p26">
            <a:extLst>
              <a:ext uri="{FF2B5EF4-FFF2-40B4-BE49-F238E27FC236}">
                <a16:creationId xmlns:a16="http://schemas.microsoft.com/office/drawing/2014/main" id="{18C7103D-EE43-3DAA-F9BB-64B0C2A2CB6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216774" y="2879640"/>
            <a:ext cx="1157374" cy="10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15;p26">
            <a:extLst>
              <a:ext uri="{FF2B5EF4-FFF2-40B4-BE49-F238E27FC236}">
                <a16:creationId xmlns:a16="http://schemas.microsoft.com/office/drawing/2014/main" id="{1E7C5247-533E-80FF-8F2C-C6248C360CEA}"/>
              </a:ext>
            </a:extLst>
          </p:cNvPr>
          <p:cNvSpPr txBox="1"/>
          <p:nvPr/>
        </p:nvSpPr>
        <p:spPr>
          <a:xfrm>
            <a:off x="980027" y="5363623"/>
            <a:ext cx="8734246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the difference between weight-bearing and non weight-bearing aerobic exercise and why this is important for those with osteoporosis.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81065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95CD-E2E1-F180-1532-2AC43B6C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Intensity - How hard?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CE2B-B744-9F01-3180-A85E351D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818967"/>
            <a:ext cx="10515600" cy="4014455"/>
          </a:xfrm>
        </p:spPr>
        <p:txBody>
          <a:bodyPr/>
          <a:lstStyle/>
          <a:p>
            <a:pPr marL="508000" lvl="0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dirty="0"/>
              <a:t>moderate-vigorous intensity</a:t>
            </a:r>
          </a:p>
          <a:p>
            <a:pPr marL="508000" lvl="0" indent="-457200">
              <a:lnSpc>
                <a:spcPct val="100000"/>
              </a:lnSpc>
              <a:buSzPts val="2800"/>
            </a:pPr>
            <a:r>
              <a:rPr lang="en-US" dirty="0"/>
              <a:t>measure by:</a:t>
            </a:r>
          </a:p>
          <a:p>
            <a:pPr marL="914400" lvl="0" indent="-381000">
              <a:lnSpc>
                <a:spcPct val="100000"/>
              </a:lnSpc>
              <a:buSzPts val="2400"/>
              <a:buAutoNum type="arabicPeriod"/>
            </a:pPr>
            <a:r>
              <a:rPr lang="en-US" dirty="0"/>
              <a:t>Rating of Perceived Exertion (scale of 0-10) - aim for 3-6</a:t>
            </a:r>
          </a:p>
          <a:p>
            <a:pPr marL="914400" lvl="0" indent="-381000">
              <a:lnSpc>
                <a:spcPct val="100000"/>
              </a:lnSpc>
              <a:buSzPts val="2400"/>
              <a:buAutoNum type="arabicPeriod"/>
            </a:pPr>
            <a:r>
              <a:rPr lang="en-US" dirty="0"/>
              <a:t>Talk test - you should be able to talk, but you shouldn’t be able to sing</a:t>
            </a:r>
          </a:p>
          <a:p>
            <a:pPr marL="914400" lvl="0" indent="-381000">
              <a:lnSpc>
                <a:spcPct val="100000"/>
              </a:lnSpc>
              <a:buSzPts val="2400"/>
              <a:buAutoNum type="arabicPeriod"/>
            </a:pPr>
            <a:r>
              <a:rPr lang="en-US" dirty="0"/>
              <a:t>Heart rate - can be inaccurate/difficult to measure, some medications can affect heart rate</a:t>
            </a: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dirty="0"/>
              <a:t>Start slowly! </a:t>
            </a:r>
          </a:p>
          <a:p>
            <a:endParaRPr lang="en-CA" dirty="0"/>
          </a:p>
        </p:txBody>
      </p:sp>
      <p:pic>
        <p:nvPicPr>
          <p:cNvPr id="4" name="Google Shape;232;p28">
            <a:extLst>
              <a:ext uri="{FF2B5EF4-FFF2-40B4-BE49-F238E27FC236}">
                <a16:creationId xmlns:a16="http://schemas.microsoft.com/office/drawing/2014/main" id="{C17BE89E-9D28-299C-AEBF-77D6ACF69F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29215" y="731988"/>
            <a:ext cx="2056772" cy="19423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33;p28">
            <a:extLst>
              <a:ext uri="{FF2B5EF4-FFF2-40B4-BE49-F238E27FC236}">
                <a16:creationId xmlns:a16="http://schemas.microsoft.com/office/drawing/2014/main" id="{BB5E5D46-3B29-A551-D433-C8E91C8DEF79}"/>
              </a:ext>
            </a:extLst>
          </p:cNvPr>
          <p:cNvSpPr txBox="1"/>
          <p:nvPr/>
        </p:nvSpPr>
        <p:spPr>
          <a:xfrm>
            <a:off x="858548" y="5432448"/>
            <a:ext cx="8639413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33852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0737-9BE2-D297-FD30-A69AABE9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Keeping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74E4-E5BD-36CD-CEA6-114FA3A9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438" y="1482085"/>
            <a:ext cx="7765709" cy="4351338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6AA84F"/>
                </a:solidFill>
                <a:latin typeface="Open Sans"/>
                <a:ea typeface="Open Sans"/>
                <a:cs typeface="Open Sans"/>
                <a:sym typeface="Open Sans"/>
              </a:rPr>
              <a:t>KEEP GOING</a:t>
            </a:r>
          </a:p>
          <a:p>
            <a:pPr marL="457200" lvl="0" indent="-355600">
              <a:spcBef>
                <a:spcPts val="0"/>
              </a:spcBef>
              <a:buSzPts val="2000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breathing faster, sweating, feels a bit challenging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SLOW DOWN</a:t>
            </a:r>
          </a:p>
          <a:p>
            <a:pPr marL="457200" indent="-355600">
              <a:buSzPts val="2000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out of breath, difficult to talk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solidFill>
                <a:schemeClr val="hlink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STOP</a:t>
            </a:r>
          </a:p>
          <a:p>
            <a:pPr marL="457200" lvl="0" indent="-355600">
              <a:buSzPts val="2000"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dizziness, significant shortness of breath, chest pain, etc.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  <a:p>
            <a:endParaRPr lang="en-CA" dirty="0"/>
          </a:p>
        </p:txBody>
      </p:sp>
      <p:pic>
        <p:nvPicPr>
          <p:cNvPr id="4" name="Google Shape;241;p29">
            <a:extLst>
              <a:ext uri="{FF2B5EF4-FFF2-40B4-BE49-F238E27FC236}">
                <a16:creationId xmlns:a16="http://schemas.microsoft.com/office/drawing/2014/main" id="{A527BD5A-151C-EB92-58A1-D8F5FA0DC2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344425" y="1610587"/>
            <a:ext cx="3636826" cy="36368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43;p29">
            <a:extLst>
              <a:ext uri="{FF2B5EF4-FFF2-40B4-BE49-F238E27FC236}">
                <a16:creationId xmlns:a16="http://schemas.microsoft.com/office/drawing/2014/main" id="{036FE1B8-6E14-2D67-C2A7-979EE4028328}"/>
              </a:ext>
            </a:extLst>
          </p:cNvPr>
          <p:cNvSpPr txBox="1"/>
          <p:nvPr/>
        </p:nvSpPr>
        <p:spPr>
          <a:xfrm>
            <a:off x="817853" y="5495019"/>
            <a:ext cx="8276986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6272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5D3D-40A1-B430-62D7-A13DEF888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37D8D-2ADB-2D02-961C-17912F83E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dirty="0"/>
              <a:t>FITT Principle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F</a:t>
            </a:r>
            <a:r>
              <a:rPr lang="en-US" dirty="0"/>
              <a:t>requency - how often?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I</a:t>
            </a:r>
            <a:r>
              <a:rPr lang="en-US" dirty="0"/>
              <a:t>ntensity - how hard?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T</a:t>
            </a:r>
            <a:r>
              <a:rPr lang="en-US" dirty="0"/>
              <a:t>ime - how long?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b="1" dirty="0"/>
              <a:t>T</a:t>
            </a:r>
            <a:r>
              <a:rPr lang="en-US" dirty="0"/>
              <a:t>ype - what?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/>
              <a:t>Remember…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Set SMART goals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Start slowly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Establish the routine first, address intensity last</a:t>
            </a:r>
          </a:p>
          <a:p>
            <a:pPr marL="34290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Focus on alignment/posture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45720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68580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4" name="Google Shape;251;p30">
            <a:extLst>
              <a:ext uri="{FF2B5EF4-FFF2-40B4-BE49-F238E27FC236}">
                <a16:creationId xmlns:a16="http://schemas.microsoft.com/office/drawing/2014/main" id="{929CFBD0-7337-B923-A5D6-5C91B53CA8E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08917" y="1489459"/>
            <a:ext cx="4219575" cy="279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636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44DB5-E846-D7EF-481D-0182D703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Before You Start Exercising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FF1CB-2F02-0B27-2BCE-317869E25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750141"/>
            <a:ext cx="10515600" cy="408328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For almost everyone the benefits of exercise far outweigh the risks!</a:t>
            </a:r>
          </a:p>
          <a:p>
            <a:pPr lvl="0">
              <a:buSzPts val="1800"/>
            </a:pPr>
            <a:r>
              <a:rPr lang="en-US" sz="2400" dirty="0"/>
              <a:t>complete a </a:t>
            </a:r>
            <a:r>
              <a:rPr lang="en-US" sz="2400" b="1" dirty="0"/>
              <a:t>Get Active Questionnaire</a:t>
            </a:r>
            <a:r>
              <a:rPr lang="en-US" sz="2400" dirty="0"/>
              <a:t> before you start a new exercise program and...</a:t>
            </a:r>
          </a:p>
          <a:p>
            <a:pPr marL="114300" lvl="0" indent="0">
              <a:buSzPts val="1800"/>
              <a:buNone/>
            </a:pPr>
            <a:endParaRPr lang="en-US" sz="2400" dirty="0"/>
          </a:p>
          <a:p>
            <a:pPr lvl="0">
              <a:spcAft>
                <a:spcPts val="1000"/>
              </a:spcAft>
              <a:buSzPts val="1800"/>
            </a:pPr>
            <a:r>
              <a:rPr lang="en-US" sz="2400" dirty="0"/>
              <a:t>if you have any questions or concerns check with your doctor, a physiotherapist, a qualified exercise professional (Canadian Society for Exercise Physiology) or a </a:t>
            </a:r>
            <a:r>
              <a:rPr lang="en-US" sz="2400" dirty="0" err="1"/>
              <a:t>BoneFit</a:t>
            </a:r>
            <a:r>
              <a:rPr lang="en-US" sz="2400" baseline="30000" dirty="0" err="1"/>
              <a:t>TM</a:t>
            </a:r>
            <a:r>
              <a:rPr lang="en-US" sz="2400" dirty="0"/>
              <a:t> trained professional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83874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28296-2B64-D407-C135-C5B00EFB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Starter Activity</a:t>
            </a:r>
            <a:endParaRPr lang="en-CA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817922-2212-4AA6-5792-78C90A40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809135"/>
            <a:ext cx="10515600" cy="4024288"/>
          </a:xfrm>
        </p:spPr>
        <p:txBody>
          <a:bodyPr>
            <a:normAutofit/>
          </a:bodyPr>
          <a:lstStyle/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Please, complete the </a:t>
            </a:r>
            <a:r>
              <a:rPr lang="en-US" sz="2400" b="1" dirty="0"/>
              <a:t>Get Active Questionnaire</a:t>
            </a:r>
            <a:r>
              <a:rPr lang="en-US" sz="2400" dirty="0"/>
              <a:t> handout.</a:t>
            </a:r>
            <a:endParaRPr lang="en-US" sz="2400" b="1" dirty="0"/>
          </a:p>
          <a:p>
            <a:pPr marL="685800" lvl="0" indent="-457200">
              <a:spcBef>
                <a:spcPts val="0"/>
              </a:spcBef>
            </a:pPr>
            <a:endParaRPr lang="en-US" sz="2400" b="1" dirty="0"/>
          </a:p>
          <a:p>
            <a:pPr marL="393700" lvl="0" indent="-457200">
              <a:spcBef>
                <a:spcPts val="0"/>
              </a:spcBef>
              <a:buSzPts val="2800"/>
            </a:pPr>
            <a:r>
              <a:rPr lang="en-US" sz="2400" dirty="0"/>
              <a:t>We will return to this questionnaire at the end of the workshop.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2" name="Google Shape;112;p14">
            <a:extLst>
              <a:ext uri="{FF2B5EF4-FFF2-40B4-BE49-F238E27FC236}">
                <a16:creationId xmlns:a16="http://schemas.microsoft.com/office/drawing/2014/main" id="{27914F98-295C-50E1-B245-045C13F813B7}"/>
              </a:ext>
            </a:extLst>
          </p:cNvPr>
          <p:cNvSpPr txBox="1"/>
          <p:nvPr/>
        </p:nvSpPr>
        <p:spPr>
          <a:xfrm>
            <a:off x="650841" y="5410640"/>
            <a:ext cx="10931013" cy="42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what I am doing well and what I can improve on in terms of exercise for bone health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71312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8198B0-D158-F717-A720-95B7CBFFC8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7019A4-7061-C831-49FF-BF13F650D2C2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14400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CA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SMART Goal Setting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ADCF41-9ADB-3D99-924C-B3A4AA72BB3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2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7EF20-7212-0C0F-91C2-BFFE321B3DCA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796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D5B2E-7E5C-CFA8-F4E3-654BB5E3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Goal Setting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E50C6-DB03-188E-28F3-D9C80A168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In your </a:t>
            </a:r>
            <a:r>
              <a:rPr lang="en-US" b="1" dirty="0"/>
              <a:t>Aerobic Exercise - Workshop Guide</a:t>
            </a:r>
            <a:r>
              <a:rPr lang="en-US" dirty="0"/>
              <a:t>, consider the following:</a:t>
            </a:r>
          </a:p>
          <a:p>
            <a:pPr marL="0" lvl="0" indent="0">
              <a:buNone/>
            </a:pPr>
            <a:r>
              <a:rPr lang="en-US" dirty="0"/>
              <a:t>This week…</a:t>
            </a:r>
          </a:p>
          <a:p>
            <a:pPr marL="1028700" lvl="0" indent="-457200">
              <a:buSzPts val="1800"/>
            </a:pPr>
            <a:r>
              <a:rPr lang="en-US" dirty="0"/>
              <a:t>decide how you want to continue with aerobic exercise</a:t>
            </a:r>
          </a:p>
          <a:p>
            <a:pPr marL="1028700" lvl="0" indent="-457200">
              <a:buSzPts val="1800"/>
            </a:pPr>
            <a:r>
              <a:rPr lang="en-US" dirty="0"/>
              <a:t>identify how you will take action to benefit from the information you have learned</a:t>
            </a:r>
          </a:p>
          <a:p>
            <a:pPr marL="1028700" lvl="0" indent="-457200">
              <a:spcAft>
                <a:spcPts val="1000"/>
              </a:spcAft>
              <a:buSzPts val="1800"/>
            </a:pPr>
            <a:r>
              <a:rPr lang="en-US" dirty="0"/>
              <a:t>identify goals that will help you stay motivated</a:t>
            </a:r>
          </a:p>
          <a:p>
            <a:endParaRPr lang="en-CA" dirty="0"/>
          </a:p>
        </p:txBody>
      </p:sp>
      <p:sp>
        <p:nvSpPr>
          <p:cNvPr id="4" name="Google Shape;272;p33">
            <a:extLst>
              <a:ext uri="{FF2B5EF4-FFF2-40B4-BE49-F238E27FC236}">
                <a16:creationId xmlns:a16="http://schemas.microsoft.com/office/drawing/2014/main" id="{C756F5BC-821B-573A-FCD3-0AC6800E48D6}"/>
              </a:ext>
            </a:extLst>
          </p:cNvPr>
          <p:cNvSpPr txBox="1"/>
          <p:nvPr/>
        </p:nvSpPr>
        <p:spPr>
          <a:xfrm>
            <a:off x="817852" y="5193365"/>
            <a:ext cx="9063568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80921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A9D3E-0C12-C6D2-3A3D-770BE451D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BD9A-5A88-64C1-C757-340996A8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set goals?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87B7-457F-1567-95A5-A6EDFA976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dirty="0"/>
              <a:t>Setting </a:t>
            </a:r>
            <a:r>
              <a:rPr lang="en-US" sz="2400" b="1" dirty="0"/>
              <a:t>SMART</a:t>
            </a:r>
            <a:r>
              <a:rPr lang="en-US" sz="2400" dirty="0"/>
              <a:t> goals helps you make clear, successful changes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S</a:t>
            </a:r>
            <a:r>
              <a:rPr lang="en-US" sz="2400" dirty="0"/>
              <a:t>pecific		</a:t>
            </a:r>
            <a:r>
              <a:rPr lang="en-US" dirty="0"/>
              <a:t>How will I do it? What, how much, when, how often?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M</a:t>
            </a:r>
            <a:r>
              <a:rPr lang="en-US" sz="2400" dirty="0"/>
              <a:t>easurable		</a:t>
            </a:r>
            <a:r>
              <a:rPr lang="en-US" dirty="0"/>
              <a:t>How will I measure it? What will it look like to achieve my goal?</a:t>
            </a:r>
            <a:endParaRPr lang="en-US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A</a:t>
            </a:r>
            <a:r>
              <a:rPr lang="en-US" sz="2400" dirty="0"/>
              <a:t>chievable		</a:t>
            </a:r>
            <a:r>
              <a:rPr lang="en-US" dirty="0"/>
              <a:t>Can I do it? Can I keep doing it? Start small and build momentum.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R</a:t>
            </a:r>
            <a:r>
              <a:rPr lang="en-US" sz="2400" dirty="0"/>
              <a:t>ealistic		</a:t>
            </a:r>
            <a:r>
              <a:rPr lang="en-US" dirty="0"/>
              <a:t>Is it within reach? Does my goal fit into your everyday life?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400" b="1" dirty="0"/>
              <a:t>T</a:t>
            </a:r>
            <a:r>
              <a:rPr lang="en-US" sz="2400" dirty="0"/>
              <a:t>ime-oriented	</a:t>
            </a:r>
            <a:r>
              <a:rPr lang="en-US" dirty="0"/>
              <a:t>When will I meet my goal?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Google Shape;272;p33">
            <a:extLst>
              <a:ext uri="{FF2B5EF4-FFF2-40B4-BE49-F238E27FC236}">
                <a16:creationId xmlns:a16="http://schemas.microsoft.com/office/drawing/2014/main" id="{69E1215B-26FC-4E05-3959-BD6D937F38D0}"/>
              </a:ext>
            </a:extLst>
          </p:cNvPr>
          <p:cNvSpPr txBox="1"/>
          <p:nvPr/>
        </p:nvSpPr>
        <p:spPr>
          <a:xfrm>
            <a:off x="817852" y="5375915"/>
            <a:ext cx="917172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01535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5E86-A2A1-F4E2-ED1A-ACD47603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Hints to Stay Motivated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A6DFB-8DDA-16F6-97F7-F0D415E8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SzPts val="1800"/>
            </a:pPr>
            <a:r>
              <a:rPr lang="en-US" sz="2400" dirty="0"/>
              <a:t>schedule exercise into your week</a:t>
            </a:r>
          </a:p>
          <a:p>
            <a:pPr lvl="0">
              <a:buSzPts val="1800"/>
            </a:pPr>
            <a:r>
              <a:rPr lang="en-US" sz="2400" dirty="0"/>
              <a:t>use the words “I will”, not “ I will try…”</a:t>
            </a:r>
          </a:p>
          <a:p>
            <a:pPr lvl="0">
              <a:buSzPts val="1800"/>
            </a:pPr>
            <a:r>
              <a:rPr lang="en-US" sz="2400" dirty="0"/>
              <a:t>choose a goal that is meaningful to you</a:t>
            </a:r>
          </a:p>
          <a:p>
            <a:pPr lvl="0">
              <a:buSzPts val="1800"/>
            </a:pPr>
            <a:r>
              <a:rPr lang="en-US" sz="2400" dirty="0"/>
              <a:t>big goals need to be broken down into smaller steps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but always keep your big goals in mind</a:t>
            </a:r>
          </a:p>
          <a:p>
            <a:pPr lvl="0">
              <a:buSzPts val="1800"/>
            </a:pPr>
            <a:r>
              <a:rPr lang="en-US" sz="2400" dirty="0"/>
              <a:t>reach out for support - recruit a “cheer team”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2400" dirty="0"/>
          </a:p>
          <a:p>
            <a:endParaRPr lang="en-CA" sz="2400" dirty="0"/>
          </a:p>
        </p:txBody>
      </p:sp>
      <p:sp>
        <p:nvSpPr>
          <p:cNvPr id="4" name="Google Shape;272;p33">
            <a:extLst>
              <a:ext uri="{FF2B5EF4-FFF2-40B4-BE49-F238E27FC236}">
                <a16:creationId xmlns:a16="http://schemas.microsoft.com/office/drawing/2014/main" id="{AADCFFFE-5273-2D5B-CE10-CAD41B069C86}"/>
              </a:ext>
            </a:extLst>
          </p:cNvPr>
          <p:cNvSpPr txBox="1"/>
          <p:nvPr/>
        </p:nvSpPr>
        <p:spPr>
          <a:xfrm>
            <a:off x="817852" y="5375915"/>
            <a:ext cx="917172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95976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9A59E-5F7A-EE8A-C295-FD9848CC8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E05F-14BC-C66B-05B2-7E8CFAEB0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Review your </a:t>
            </a:r>
            <a:r>
              <a:rPr lang="en-US" sz="2400" b="1" dirty="0"/>
              <a:t>Get Active Questionnaire</a:t>
            </a:r>
            <a:r>
              <a:rPr lang="en-US" sz="2400" dirty="0"/>
              <a:t> from the Starter Activity. In your </a:t>
            </a:r>
            <a:r>
              <a:rPr lang="en-US" sz="2400" b="1" dirty="0"/>
              <a:t>Workshop Guide</a:t>
            </a:r>
            <a:r>
              <a:rPr lang="en-US" sz="2400" dirty="0"/>
              <a:t>, consider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what changes do you need to make to your daily routine?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how can you make these changes?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sz="2000" dirty="0"/>
              <a:t>which areas should you focus on first?</a:t>
            </a:r>
          </a:p>
          <a:p>
            <a:pPr lvl="0" indent="-457200"/>
            <a:endParaRPr lang="en-US" sz="2400" dirty="0"/>
          </a:p>
          <a:p>
            <a:pPr lvl="0">
              <a:buSzPts val="1800"/>
            </a:pPr>
            <a:r>
              <a:rPr lang="en-US" sz="2400" dirty="0"/>
              <a:t>Create a SMART goal for improving your exercise routine that you can work towards over the next week </a:t>
            </a:r>
          </a:p>
          <a:p>
            <a:endParaRPr lang="en-CA" sz="2400" dirty="0"/>
          </a:p>
        </p:txBody>
      </p:sp>
      <p:sp>
        <p:nvSpPr>
          <p:cNvPr id="5" name="Google Shape;272;p33">
            <a:extLst>
              <a:ext uri="{FF2B5EF4-FFF2-40B4-BE49-F238E27FC236}">
                <a16:creationId xmlns:a16="http://schemas.microsoft.com/office/drawing/2014/main" id="{FE2B0D4D-58B5-0B2F-A714-060B3F0C03EA}"/>
              </a:ext>
            </a:extLst>
          </p:cNvPr>
          <p:cNvSpPr txBox="1"/>
          <p:nvPr/>
        </p:nvSpPr>
        <p:spPr>
          <a:xfrm>
            <a:off x="817852" y="5375915"/>
            <a:ext cx="917172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create a plan to continue or add aerobic exercise into my weekly routine.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55984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A834-3E53-D071-E423-A4C2272E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6241-4C0C-EA1C-4DA4-F6117CF21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400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400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r>
              <a:rPr lang="en-US" sz="2400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sz="2400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sz="2400" dirty="0"/>
          </a:p>
          <a:p>
            <a:pPr marL="0" lvl="0" indent="0" algn="ctr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17201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7BBC-3DDE-62B9-8E8F-C0D5B470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</a:t>
            </a:r>
            <a:endParaRPr lang="en-CA" dirty="0"/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EFEBCC5A-7858-5C77-C92B-8A7F7C7D0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0" y="1951694"/>
            <a:ext cx="2743200" cy="64313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1A8161-DC66-4961-C08C-149F6038E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707" y="1916373"/>
            <a:ext cx="2621973" cy="713777"/>
          </a:xfrm>
          <a:prstGeom prst="rect">
            <a:avLst/>
          </a:prstGeom>
        </p:spPr>
      </p:pic>
      <p:pic>
        <p:nvPicPr>
          <p:cNvPr id="6" name="Picture 7" descr="Text&#10;&#10;Description automatically generated">
            <a:extLst>
              <a:ext uri="{FF2B5EF4-FFF2-40B4-BE49-F238E27FC236}">
                <a16:creationId xmlns:a16="http://schemas.microsoft.com/office/drawing/2014/main" id="{C4C06C91-25A5-0AD3-7CAD-35C658EFC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1" y="3739024"/>
            <a:ext cx="1868632" cy="1180850"/>
          </a:xfrm>
          <a:prstGeom prst="rect">
            <a:avLst/>
          </a:prstGeom>
        </p:spPr>
      </p:pic>
      <p:pic>
        <p:nvPicPr>
          <p:cNvPr id="8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368B5B-777F-C63A-64FD-5B744E5B5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283" y="3763545"/>
            <a:ext cx="1666875" cy="1171575"/>
          </a:xfrm>
          <a:prstGeom prst="rect">
            <a:avLst/>
          </a:prstGeom>
        </p:spPr>
      </p:pic>
      <p:pic>
        <p:nvPicPr>
          <p:cNvPr id="9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28FEB48-5AEA-EB71-73DB-426B384CF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5962" y="3591666"/>
            <a:ext cx="2085110" cy="134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BCA40-28FF-A5C0-642B-D8B06DA0C0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88" y="2019639"/>
            <a:ext cx="3332359" cy="4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4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1067-AF0B-21F7-847D-F5F2362FB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C3699-03D9-F9E7-2FB1-533AA2868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>
                <a:ea typeface="Open Sans"/>
                <a:cs typeface="Open Sans"/>
                <a:sym typeface="Open Sans"/>
              </a:rPr>
              <a:t>Osteoporosis Canada. (2018). </a:t>
            </a:r>
            <a:r>
              <a:rPr lang="en-US" i="1" dirty="0">
                <a:ea typeface="Open Sans"/>
                <a:cs typeface="Open Sans"/>
                <a:sym typeface="Open Sans"/>
              </a:rPr>
              <a:t>Too Fit to Fracture: Managing Osteoporosis through Exercise.</a:t>
            </a:r>
            <a:endParaRPr lang="en-US" dirty="0"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endParaRPr lang="en-US" dirty="0"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r>
              <a:rPr lang="en-US" dirty="0">
                <a:ea typeface="Open Sans"/>
                <a:cs typeface="Open Sans"/>
                <a:sym typeface="Open Sans"/>
              </a:rPr>
              <a:t>Alberta Health Services. (2013). </a:t>
            </a:r>
            <a:r>
              <a:rPr lang="en-US" i="1" dirty="0">
                <a:ea typeface="Open Sans"/>
                <a:cs typeface="Open Sans"/>
                <a:sym typeface="Open Sans"/>
              </a:rPr>
              <a:t>Osteoporosis/Bone Health Education Program. </a:t>
            </a:r>
            <a:endParaRPr lang="en-US" dirty="0"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endParaRPr lang="en-US" sz="3200" dirty="0">
              <a:ea typeface="Open Sans"/>
              <a:cs typeface="Open Sans"/>
              <a:sym typeface="Open Sans"/>
            </a:endParaRPr>
          </a:p>
          <a:p>
            <a:pPr lvl="0" indent="0">
              <a:spcBef>
                <a:spcPts val="0"/>
              </a:spcBef>
              <a:buNone/>
            </a:pPr>
            <a:endParaRPr lang="en-US" sz="3200" dirty="0"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3200" dirty="0">
              <a:ea typeface="Open Sans"/>
              <a:cs typeface="Open Sans"/>
              <a:sym typeface="Open Sans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30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332C0C-8D13-710B-5C85-8ED8714E6A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Agenda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8BFF8-C1E9-B34B-A836-6C08379B81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Exercise Guidelines</a:t>
            </a:r>
          </a:p>
          <a:p>
            <a:endParaRPr lang="en-US" sz="2400" dirty="0"/>
          </a:p>
          <a:p>
            <a:r>
              <a:rPr lang="en-US" sz="2400" dirty="0"/>
              <a:t>2. SMART Goal Setting</a:t>
            </a:r>
          </a:p>
          <a:p>
            <a:endParaRPr lang="en-US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58CB113-C415-7626-AC4F-B889F3153562}"/>
              </a:ext>
            </a:extLst>
          </p:cNvPr>
          <p:cNvSpPr txBox="1">
            <a:spLocks/>
          </p:cNvSpPr>
          <p:nvPr/>
        </p:nvSpPr>
        <p:spPr>
          <a:xfrm>
            <a:off x="7944431" y="6438957"/>
            <a:ext cx="3910047" cy="43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dirty="0">
                <a:solidFill>
                  <a:schemeClr val="tx2"/>
                </a:solidFill>
                <a:latin typeface="+mn-lt"/>
              </a:rPr>
              <a:t>Data-Driven. People-Led. Outcome-Focused.</a:t>
            </a:r>
            <a:endParaRPr lang="en-CA" sz="95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155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CD7C4E-88F9-9CF9-7FE7-0E2040FF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3D406-5452-882A-2A59-016FCCA8E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457200" lvl="0" indent="-368300">
              <a:lnSpc>
                <a:spcPct val="115000"/>
              </a:lnSpc>
              <a:spcBef>
                <a:spcPts val="0"/>
              </a:spcBef>
              <a:buSzPts val="2200"/>
            </a:pPr>
            <a:r>
              <a:rPr lang="en-US" dirty="0"/>
              <a:t>Assess my personal activity level in relation to both the Canadian Physical Activity Guidelines and the Osteoporosis Canada recommendations for bone health</a:t>
            </a:r>
          </a:p>
          <a:p>
            <a:pPr marL="457200" lvl="0" indent="-368300">
              <a:lnSpc>
                <a:spcPct val="115000"/>
              </a:lnSpc>
              <a:buSzPts val="2200"/>
            </a:pPr>
            <a:r>
              <a:rPr lang="en-US" dirty="0"/>
              <a:t>Identify how much aerobic exercise is needed for health benefits</a:t>
            </a:r>
          </a:p>
          <a:p>
            <a:pPr marL="457200" lvl="0" indent="-368300">
              <a:lnSpc>
                <a:spcPct val="115000"/>
              </a:lnSpc>
              <a:buSzPts val="2200"/>
            </a:pPr>
            <a:r>
              <a:rPr lang="en-US" dirty="0"/>
              <a:t>Identify the difference between weight-bearing and non-weight-bearing aerobic exercise and why this is important for those with osteoporosis</a:t>
            </a:r>
          </a:p>
          <a:p>
            <a:pPr marL="457200" lvl="0" indent="-368300">
              <a:lnSpc>
                <a:spcPct val="115000"/>
              </a:lnSpc>
              <a:buSzPts val="2200"/>
            </a:pPr>
            <a:r>
              <a:rPr lang="en-US" dirty="0"/>
              <a:t>Create a plan to continue or add aerobic exercise into my weekly routine</a:t>
            </a:r>
          </a:p>
          <a:p>
            <a:pPr marL="685800" lvl="0" indent="0">
              <a:buNone/>
            </a:pPr>
            <a:endParaRPr lang="en-US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597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C95A0-DD6A-F29A-BDD0-9F6449DC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2F6CB83-8F86-8E54-5C22-B821C3E8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748" y="1584959"/>
            <a:ext cx="8417726" cy="42398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1C45107-6A22-5F76-38E9-5F17DD9D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050991C-B494-1E52-1766-714A9E8E2655}"/>
              </a:ext>
            </a:extLst>
          </p:cNvPr>
          <p:cNvSpPr/>
          <p:nvPr/>
        </p:nvSpPr>
        <p:spPr>
          <a:xfrm>
            <a:off x="1931306" y="1783062"/>
            <a:ext cx="4521200" cy="64863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4FB6E9-DFA5-179E-9C25-2E791D767E14}"/>
              </a:ext>
            </a:extLst>
          </p:cNvPr>
          <p:cNvSpPr/>
          <p:nvPr/>
        </p:nvSpPr>
        <p:spPr>
          <a:xfrm>
            <a:off x="2177175" y="2544895"/>
            <a:ext cx="3170044" cy="28195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44547A-582C-BD75-909D-FF962A13A533}"/>
              </a:ext>
            </a:extLst>
          </p:cNvPr>
          <p:cNvSpPr/>
          <p:nvPr/>
        </p:nvSpPr>
        <p:spPr>
          <a:xfrm>
            <a:off x="2150576" y="5451980"/>
            <a:ext cx="4301930" cy="44144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8C80B0-29AC-5BA8-F6C6-5685E19E2745}"/>
              </a:ext>
            </a:extLst>
          </p:cNvPr>
          <p:cNvSpPr/>
          <p:nvPr/>
        </p:nvSpPr>
        <p:spPr>
          <a:xfrm>
            <a:off x="5269510" y="2387989"/>
            <a:ext cx="4181582" cy="187378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05422CB3-FBE7-F736-3EC7-9AC2A90518F9}"/>
              </a:ext>
            </a:extLst>
          </p:cNvPr>
          <p:cNvSpPr txBox="1">
            <a:spLocks/>
          </p:cNvSpPr>
          <p:nvPr/>
        </p:nvSpPr>
        <p:spPr>
          <a:xfrm>
            <a:off x="9258735" y="1825217"/>
            <a:ext cx="2933265" cy="379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29EAF0A6-9E99-E153-ECDB-8F778BEC3BE3}"/>
              </a:ext>
            </a:extLst>
          </p:cNvPr>
          <p:cNvCxnSpPr>
            <a:cxnSpLocks/>
          </p:cNvCxnSpPr>
          <p:nvPr/>
        </p:nvCxnSpPr>
        <p:spPr>
          <a:xfrm flipH="1">
            <a:off x="5622437" y="2048746"/>
            <a:ext cx="3828655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09354187-DA92-22DD-1488-FDCC06FD281F}"/>
              </a:ext>
            </a:extLst>
          </p:cNvPr>
          <p:cNvCxnSpPr>
            <a:cxnSpLocks/>
          </p:cNvCxnSpPr>
          <p:nvPr/>
        </p:nvCxnSpPr>
        <p:spPr>
          <a:xfrm flipH="1">
            <a:off x="8783451" y="3429000"/>
            <a:ext cx="667641" cy="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DEF20235-304D-4439-E63C-448F5A1D9408}"/>
              </a:ext>
            </a:extLst>
          </p:cNvPr>
          <p:cNvCxnSpPr>
            <a:cxnSpLocks/>
          </p:cNvCxnSpPr>
          <p:nvPr/>
        </p:nvCxnSpPr>
        <p:spPr>
          <a:xfrm flipH="1">
            <a:off x="5876357" y="4502032"/>
            <a:ext cx="3574735" cy="914165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" name="Google Shape;134;p17">
            <a:extLst>
              <a:ext uri="{FF2B5EF4-FFF2-40B4-BE49-F238E27FC236}">
                <a16:creationId xmlns:a16="http://schemas.microsoft.com/office/drawing/2014/main" id="{BA7B62B7-D235-AF3E-B975-802E7F414105}"/>
              </a:ext>
            </a:extLst>
          </p:cNvPr>
          <p:cNvSpPr txBox="1">
            <a:spLocks/>
          </p:cNvSpPr>
          <p:nvPr/>
        </p:nvSpPr>
        <p:spPr>
          <a:xfrm>
            <a:off x="267956" y="2792956"/>
            <a:ext cx="1882620" cy="890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1DDDD4-13D8-1140-C57A-B5256300340B}"/>
              </a:ext>
            </a:extLst>
          </p:cNvPr>
          <p:cNvCxnSpPr>
            <a:cxnSpLocks/>
          </p:cNvCxnSpPr>
          <p:nvPr/>
        </p:nvCxnSpPr>
        <p:spPr>
          <a:xfrm>
            <a:off x="1564640" y="3149600"/>
            <a:ext cx="1176268" cy="15212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82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9115A-7D9E-F803-0832-1459CD18D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D959-35E5-6C47-4665-6A5E8C2F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12254-8927-1B18-3BF4-58A6DD2B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927123"/>
            <a:ext cx="10515600" cy="39063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As we progress through this workshop, please ensure to complete the appropriate sections of the </a:t>
            </a:r>
            <a:r>
              <a:rPr lang="en-US" sz="2400" b="1" dirty="0"/>
              <a:t>Workshop Guide</a:t>
            </a:r>
            <a:r>
              <a:rPr lang="en-US" sz="2400" dirty="0"/>
              <a:t> 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pPr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29241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8874E-9FE3-3450-94C2-A34CBD3C5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BF49D7-8700-C4B3-BB3C-AD113092CE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AAA0057-ECF1-3AB6-120D-C0557A3394E0}"/>
              </a:ext>
            </a:extLst>
          </p:cNvPr>
          <p:cNvSpPr txBox="1">
            <a:spLocks/>
          </p:cNvSpPr>
          <p:nvPr/>
        </p:nvSpPr>
        <p:spPr>
          <a:xfrm>
            <a:off x="762983" y="5097719"/>
            <a:ext cx="9144000" cy="1843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0" kern="1200" cap="all" baseline="0">
                <a:solidFill>
                  <a:schemeClr val="tx1"/>
                </a:solidFill>
                <a:latin typeface="+mj-lt"/>
                <a:ea typeface="Golos Text" panose="020B0503020202020204" pitchFamily="34" charset="0"/>
                <a:cs typeface="Golos Text" panose="020B0503020202020204" pitchFamily="34" charset="0"/>
              </a:defRPr>
            </a:lvl1pPr>
          </a:lstStyle>
          <a:p>
            <a:r>
              <a:rPr lang="en-CA" sz="4000" cap="none" dirty="0">
                <a:solidFill>
                  <a:schemeClr val="bg1"/>
                </a:solidFill>
                <a:ea typeface="Lato SemiBold" panose="020F0502020204030203" pitchFamily="34" charset="0"/>
              </a:rPr>
              <a:t>Exercise Guidelines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9715D21-1095-D33E-349E-92570A4215CC}"/>
              </a:ext>
            </a:extLst>
          </p:cNvPr>
          <p:cNvSpPr txBox="1">
            <a:spLocks/>
          </p:cNvSpPr>
          <p:nvPr/>
        </p:nvSpPr>
        <p:spPr>
          <a:xfrm>
            <a:off x="762983" y="4270632"/>
            <a:ext cx="9144000" cy="722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cap="all" dirty="0">
                <a:solidFill>
                  <a:schemeClr val="bg1"/>
                </a:solidFill>
              </a:rPr>
              <a:t>Section 1</a:t>
            </a:r>
            <a:endParaRPr lang="en-CA" sz="3200" cap="all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2D9F7D-A986-DE38-ECC2-7B9B2C98E2D4}"/>
              </a:ext>
            </a:extLst>
          </p:cNvPr>
          <p:cNvCxnSpPr>
            <a:cxnSpLocks/>
          </p:cNvCxnSpPr>
          <p:nvPr/>
        </p:nvCxnSpPr>
        <p:spPr>
          <a:xfrm>
            <a:off x="861306" y="5002468"/>
            <a:ext cx="3810000" cy="0"/>
          </a:xfrm>
          <a:prstGeom prst="line">
            <a:avLst/>
          </a:prstGeom>
          <a:ln w="38100">
            <a:solidFill>
              <a:srgbClr val="10B0E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93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752664-FCCB-0884-9D87-6780D7B1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Exercise for Bone Health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6D6028-1DF3-A49E-38C9-8199D268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48" y="1671483"/>
            <a:ext cx="10515600" cy="416193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Osteoporosis Canada recommends:</a:t>
            </a:r>
          </a:p>
          <a:p>
            <a:pPr marL="1028700" lvl="0" indent="-457200">
              <a:buSzPts val="1800"/>
            </a:pPr>
            <a:r>
              <a:rPr lang="en-US" dirty="0"/>
              <a:t>at least 150 minutes of moderate-to-vigorous intensity aerobic physical activity per week, in bouts of 10 minutes or more - </a:t>
            </a:r>
            <a:r>
              <a:rPr lang="en-US" b="1" dirty="0"/>
              <a:t>weight-bearing</a:t>
            </a:r>
            <a:r>
              <a:rPr lang="en-US" dirty="0"/>
              <a:t> is better</a:t>
            </a:r>
          </a:p>
          <a:p>
            <a:pPr marL="1028700" lvl="0" indent="-457200">
              <a:buSzPts val="1800"/>
            </a:pPr>
            <a:r>
              <a:rPr lang="en-US" dirty="0"/>
              <a:t>muscle and bone strengthening activities using major muscle groups, at least 2 days per week</a:t>
            </a:r>
          </a:p>
          <a:p>
            <a:pPr marL="1028700" lvl="0" indent="-457200">
              <a:buSzPts val="1800"/>
            </a:pPr>
            <a:r>
              <a:rPr lang="en-US" dirty="0"/>
              <a:t>physical activities to enhance balance and prevent falls daily</a:t>
            </a:r>
          </a:p>
          <a:p>
            <a:pPr marL="1028700" lvl="0" indent="-457200">
              <a:buSzPts val="1800"/>
            </a:pPr>
            <a:r>
              <a:rPr lang="en-US" dirty="0"/>
              <a:t>practice spine sparing strategies and good posture daily</a:t>
            </a:r>
          </a:p>
          <a:p>
            <a:pPr lvl="0" indent="0">
              <a:buNone/>
            </a:pPr>
            <a:endParaRPr lang="en-US" sz="1800" dirty="0"/>
          </a:p>
          <a:p>
            <a:pPr lvl="0" indent="0">
              <a:spcBef>
                <a:spcPts val="0"/>
              </a:spcBef>
              <a:buNone/>
            </a:pPr>
            <a:endParaRPr lang="en-US" sz="1800" dirty="0"/>
          </a:p>
          <a:p>
            <a:endParaRPr lang="en-CA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ADEEC-39A5-B9D5-80AA-662622F3BFD5}"/>
              </a:ext>
            </a:extLst>
          </p:cNvPr>
          <p:cNvSpPr/>
          <p:nvPr/>
        </p:nvSpPr>
        <p:spPr>
          <a:xfrm>
            <a:off x="1000488" y="5248648"/>
            <a:ext cx="10100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assess my personal activity level in relation to both the Canadian Physical Activity Guidelines and the Osteoporosis Canada recommendations for bone health.</a:t>
            </a:r>
          </a:p>
        </p:txBody>
      </p:sp>
    </p:spTree>
    <p:extLst>
      <p:ext uri="{BB962C8B-B14F-4D97-AF65-F5344CB8AC3E}">
        <p14:creationId xmlns:p14="http://schemas.microsoft.com/office/powerpoint/2010/main" val="137439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C6AF-E6B5-4AE7-DF5C-AD78E72C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Aerobic Exercise?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3966-1A40-AD14-09EB-9D8E61AF5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400" dirty="0"/>
              <a:t>aka “cardio”</a:t>
            </a:r>
          </a:p>
          <a:p>
            <a:pPr marL="514350" lvl="0" indent="-457200">
              <a:lnSpc>
                <a:spcPct val="100000"/>
              </a:lnSpc>
              <a:buSzPts val="2700"/>
            </a:pPr>
            <a:r>
              <a:rPr lang="en-US" sz="2400" dirty="0"/>
              <a:t>physical activity that is rhythmic in nature, uses large muscle groups and results in an increase in breathing and heart rate</a:t>
            </a:r>
          </a:p>
          <a:p>
            <a:pPr marL="914400" lvl="0" indent="-457200">
              <a:lnSpc>
                <a:spcPct val="100000"/>
              </a:lnSpc>
            </a:pPr>
            <a:endParaRPr lang="en-US" sz="2400" dirty="0"/>
          </a:p>
          <a:p>
            <a:pPr marL="514350" lvl="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400" dirty="0"/>
              <a:t>examples: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000" dirty="0"/>
              <a:t>walking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000" dirty="0"/>
              <a:t>cycling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000" dirty="0"/>
              <a:t>dancing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000" dirty="0"/>
              <a:t>swimming</a:t>
            </a:r>
          </a:p>
          <a:p>
            <a:pPr marL="9715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2000" dirty="0"/>
              <a:t>others?</a:t>
            </a:r>
          </a:p>
          <a:p>
            <a:pPr marL="6858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endParaRPr lang="en-CA" sz="2400" dirty="0"/>
          </a:p>
        </p:txBody>
      </p:sp>
      <p:pic>
        <p:nvPicPr>
          <p:cNvPr id="4" name="Google Shape;167;p21">
            <a:extLst>
              <a:ext uri="{FF2B5EF4-FFF2-40B4-BE49-F238E27FC236}">
                <a16:creationId xmlns:a16="http://schemas.microsoft.com/office/drawing/2014/main" id="{31D9207B-E32C-C9C6-784E-DCC0AEBB8DC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2771" y="3457265"/>
            <a:ext cx="848600" cy="1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8;p21">
            <a:extLst>
              <a:ext uri="{FF2B5EF4-FFF2-40B4-BE49-F238E27FC236}">
                <a16:creationId xmlns:a16="http://schemas.microsoft.com/office/drawing/2014/main" id="{E55F4F33-F530-4FC7-F6DE-D8B43E46F2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156" y="2985905"/>
            <a:ext cx="1843165" cy="1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9;p21">
            <a:extLst>
              <a:ext uri="{FF2B5EF4-FFF2-40B4-BE49-F238E27FC236}">
                <a16:creationId xmlns:a16="http://schemas.microsoft.com/office/drawing/2014/main" id="{EA0A15C5-06F2-B92B-2E4F-735E6C69FA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6435" y="3294248"/>
            <a:ext cx="1549200" cy="15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0;p21">
            <a:extLst>
              <a:ext uri="{FF2B5EF4-FFF2-40B4-BE49-F238E27FC236}">
                <a16:creationId xmlns:a16="http://schemas.microsoft.com/office/drawing/2014/main" id="{12FC8B72-6AEC-E95B-D8B5-DB670D246B2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1062" y="3639006"/>
            <a:ext cx="848600" cy="17740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1;p21">
            <a:extLst>
              <a:ext uri="{FF2B5EF4-FFF2-40B4-BE49-F238E27FC236}">
                <a16:creationId xmlns:a16="http://schemas.microsoft.com/office/drawing/2014/main" id="{BB39AA3A-6A2B-DC5B-4CAC-8EB6046F2CA4}"/>
              </a:ext>
            </a:extLst>
          </p:cNvPr>
          <p:cNvSpPr txBox="1"/>
          <p:nvPr/>
        </p:nvSpPr>
        <p:spPr>
          <a:xfrm>
            <a:off x="960584" y="5440261"/>
            <a:ext cx="8242409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a typeface="Source Sans Pro"/>
                <a:cs typeface="Source Sans Pro"/>
                <a:sym typeface="Source Sans Pro"/>
              </a:rPr>
              <a:t>I will be able to identify how much aerobic exercise is needed for health benefits.</a:t>
            </a:r>
            <a:endParaRPr sz="1600" dirty="0"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49606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IHO">
  <a:themeElements>
    <a:clrScheme name="IIHO">
      <a:dk1>
        <a:srgbClr val="000000"/>
      </a:dk1>
      <a:lt1>
        <a:srgbClr val="FFFFFF"/>
      </a:lt1>
      <a:dk2>
        <a:srgbClr val="1C365D"/>
      </a:dk2>
      <a:lt2>
        <a:srgbClr val="F9F9F9"/>
      </a:lt2>
      <a:accent1>
        <a:srgbClr val="1C365D"/>
      </a:accent1>
      <a:accent2>
        <a:srgbClr val="000000"/>
      </a:accent2>
      <a:accent3>
        <a:srgbClr val="EF4C4B"/>
      </a:accent3>
      <a:accent4>
        <a:srgbClr val="10B0E6"/>
      </a:accent4>
      <a:accent5>
        <a:srgbClr val="F05920"/>
      </a:accent5>
      <a:accent6>
        <a:srgbClr val="5954AA"/>
      </a:accent6>
      <a:hlink>
        <a:srgbClr val="F58F68"/>
      </a:hlink>
      <a:folHlink>
        <a:srgbClr val="6596AC"/>
      </a:folHlink>
    </a:clrScheme>
    <a:fontScheme name="IIHO - Presentation">
      <a:majorFont>
        <a:latin typeface="Gotham Medium"/>
        <a:ea typeface=""/>
        <a:cs typeface=""/>
      </a:majorFont>
      <a:minorFont>
        <a:latin typeface="Golos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63CA55308799244BAA56CFB9708BAE76" ma:contentTypeVersion="0" ma:contentTypeDescription="Create a new folder." ma:contentTypeScope="" ma:versionID="3aa438f6352858d72faad4e45af5a6e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1014dae61cc99f9ffdb2503fba242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ListForm</Display>
  <Edit>ListForm</Edit>
  <New>ListForm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CF7DDF-0555-4B18-869A-E83095CA0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213EA8-406F-4959-93D7-2FFC29128B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7E44F-F7EA-4713-9460-A11D829BD997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</TotalTime>
  <Words>1438</Words>
  <Application>Microsoft Office PowerPoint</Application>
  <PresentationFormat>Widescreen</PresentationFormat>
  <Paragraphs>208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Lato</vt:lpstr>
      <vt:lpstr>Gotham Medium</vt:lpstr>
      <vt:lpstr>Source Sans Pro</vt:lpstr>
      <vt:lpstr>Calibri</vt:lpstr>
      <vt:lpstr>Lato SemiBold</vt:lpstr>
      <vt:lpstr>Golos Text</vt:lpstr>
      <vt:lpstr>Open Sans</vt:lpstr>
      <vt:lpstr>IIHO</vt:lpstr>
      <vt:lpstr>Aerobic Exercise</vt:lpstr>
      <vt:lpstr>Starter Activity</vt:lpstr>
      <vt:lpstr>PowerPoint Presentation</vt:lpstr>
      <vt:lpstr>Learning Objectives</vt:lpstr>
      <vt:lpstr>How to navigate the slides</vt:lpstr>
      <vt:lpstr>Workshop Guide</vt:lpstr>
      <vt:lpstr>PowerPoint Presentation</vt:lpstr>
      <vt:lpstr>Exercise for Bone Health</vt:lpstr>
      <vt:lpstr>What is Aerobic Exercise?</vt:lpstr>
      <vt:lpstr>How much aerobic exercise do I need?</vt:lpstr>
      <vt:lpstr>Canadian Physical Activity Guidelines</vt:lpstr>
      <vt:lpstr>Weight-bearing Aerobic Exercise</vt:lpstr>
      <vt:lpstr>Nordic Pole Walking</vt:lpstr>
      <vt:lpstr>Benefits of Aerobic Exercise</vt:lpstr>
      <vt:lpstr>Benefits of Aerobic Exercise</vt:lpstr>
      <vt:lpstr>Monitoring Intensity - How hard?</vt:lpstr>
      <vt:lpstr>Keeping Safe</vt:lpstr>
      <vt:lpstr>Getting Started</vt:lpstr>
      <vt:lpstr>Before You Start Exercising</vt:lpstr>
      <vt:lpstr>PowerPoint Presentation</vt:lpstr>
      <vt:lpstr>Planning and Goal Setting</vt:lpstr>
      <vt:lpstr>How do I set goals?</vt:lpstr>
      <vt:lpstr>Hints to Stay Motivated</vt:lpstr>
      <vt:lpstr>Cool-down Activity</vt:lpstr>
      <vt:lpstr>Additional Resources</vt:lpstr>
      <vt:lpstr>SPONSORS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for Improved  Health Outcomes</dc:title>
  <dc:creator>kreczek@albertaboneandjoint.com</dc:creator>
  <cp:lastModifiedBy>Katelyn Reczek</cp:lastModifiedBy>
  <cp:revision>158</cp:revision>
  <dcterms:created xsi:type="dcterms:W3CDTF">2024-10-10T15:42:02Z</dcterms:created>
  <dcterms:modified xsi:type="dcterms:W3CDTF">2026-06-11T22:58:06Z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0x01200063CA55308799244BAA56CFB9708BAE76</vt:lpwstr>
  </property>
  <property fmtid="{D5CDD505-2E9C-101B-9397-08002B2CF9AE}" pid="3" name="TaxKeyword">
    <vt:lpwstr/>
  </property>
  <property fmtid="{D5CDD505-2E9C-101B-9397-08002B2CF9AE}" pid="4" name="id36a9f0712845ca955fcb0a3e929228">
    <vt:lpwstr/>
  </property>
  <property fmtid="{D5CDD505-2E9C-101B-9397-08002B2CF9AE}" pid="5" name="PresentationType">
    <vt:lpwstr/>
  </property>
  <property fmtid="{D5CDD505-2E9C-101B-9397-08002B2CF9AE}" pid="6" name="jde21c1f01e54cd7967ea90ca4fa1413">
    <vt:lpwstr/>
  </property>
  <property fmtid="{D5CDD505-2E9C-101B-9397-08002B2CF9AE}" pid="7" name="xd_ProgID">
    <vt:lpwstr/>
  </property>
  <property fmtid="{D5CDD505-2E9C-101B-9397-08002B2CF9AE}" pid="8" name="MediaServiceImageTags">
    <vt:lpwstr/>
  </property>
  <property fmtid="{D5CDD505-2E9C-101B-9397-08002B2CF9AE}" pid="9" name="bd0c6da2c61e468f982e4e277c6995b7">
    <vt:lpwstr/>
  </property>
  <property fmtid="{D5CDD505-2E9C-101B-9397-08002B2CF9AE}" pid="10" name="TaxKeywordTaxHTField">
    <vt:lpwstr/>
  </property>
  <property fmtid="{D5CDD505-2E9C-101B-9397-08002B2CF9AE}" pid="11" name="Research_x0020_Log_x0020_Type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p149e414ec534a5cafb1f9f4f4bbef12">
    <vt:lpwstr/>
  </property>
  <property fmtid="{D5CDD505-2E9C-101B-9397-08002B2CF9AE}" pid="15" name="g15ef28a6b3c498cab9fb88b6bb3843e">
    <vt:lpwstr/>
  </property>
  <property fmtid="{D5CDD505-2E9C-101B-9397-08002B2CF9AE}" pid="16" name="kb2d4ca7f50f47a4b71a6851e2d97589">
    <vt:lpwstr/>
  </property>
  <property fmtid="{D5CDD505-2E9C-101B-9397-08002B2CF9AE}" pid="17" name="SOP_x0020_Document_x0020_Type">
    <vt:lpwstr/>
  </property>
  <property fmtid="{D5CDD505-2E9C-101B-9397-08002B2CF9AE}" pid="18" name="_ExtendedDescription">
    <vt:lpwstr/>
  </property>
  <property fmtid="{D5CDD505-2E9C-101B-9397-08002B2CF9AE}" pid="19" name="ReportType">
    <vt:lpwstr/>
  </property>
  <property fmtid="{D5CDD505-2E9C-101B-9397-08002B2CF9AE}" pid="20" name="Correspondence Type">
    <vt:lpwstr/>
  </property>
  <property fmtid="{D5CDD505-2E9C-101B-9397-08002B2CF9AE}" pid="21" name="n94ca1d2d1804d61b82af299422c009b">
    <vt:lpwstr/>
  </property>
  <property fmtid="{D5CDD505-2E9C-101B-9397-08002B2CF9AE}" pid="22" name="MinutesType">
    <vt:lpwstr/>
  </property>
  <property fmtid="{D5CDD505-2E9C-101B-9397-08002B2CF9AE}" pid="23" name="xd_Signature">
    <vt:bool>false</vt:bool>
  </property>
  <property fmtid="{D5CDD505-2E9C-101B-9397-08002B2CF9AE}" pid="24" name="Promotional_x0020_Material_x0020_Type">
    <vt:lpwstr/>
  </property>
  <property fmtid="{D5CDD505-2E9C-101B-9397-08002B2CF9AE}" pid="25" name="lcf76f155ced4ddcb4097134ff3c332f">
    <vt:lpwstr/>
  </property>
  <property fmtid="{D5CDD505-2E9C-101B-9397-08002B2CF9AE}" pid="26" name="TaxCatchAll">
    <vt:lpwstr/>
  </property>
  <property fmtid="{D5CDD505-2E9C-101B-9397-08002B2CF9AE}" pid="27" name="Promotional Material Type">
    <vt:lpwstr/>
  </property>
  <property fmtid="{D5CDD505-2E9C-101B-9397-08002B2CF9AE}" pid="28" name="SOP Document Type">
    <vt:lpwstr/>
  </property>
  <property fmtid="{D5CDD505-2E9C-101B-9397-08002B2CF9AE}" pid="29" name="Research Log Type">
    <vt:lpwstr/>
  </property>
  <property fmtid="{D5CDD505-2E9C-101B-9397-08002B2CF9AE}" pid="30" name="TriggerFlowInfo">
    <vt:lpwstr/>
  </property>
  <property fmtid="{D5CDD505-2E9C-101B-9397-08002B2CF9AE}" pid="31" name="Correspondence_x0020_Type">
    <vt:lpwstr/>
  </property>
</Properties>
</file>